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31" r:id="rId2"/>
    <p:sldId id="354" r:id="rId3"/>
    <p:sldId id="343" r:id="rId4"/>
    <p:sldId id="353" r:id="rId5"/>
    <p:sldId id="287" r:id="rId6"/>
    <p:sldId id="288" r:id="rId7"/>
    <p:sldId id="258" r:id="rId8"/>
    <p:sldId id="259" r:id="rId9"/>
    <p:sldId id="334" r:id="rId10"/>
    <p:sldId id="335" r:id="rId11"/>
    <p:sldId id="336" r:id="rId12"/>
    <p:sldId id="337" r:id="rId13"/>
    <p:sldId id="350" r:id="rId14"/>
    <p:sldId id="348" r:id="rId15"/>
    <p:sldId id="347" r:id="rId16"/>
    <p:sldId id="264" r:id="rId17"/>
    <p:sldId id="260" r:id="rId18"/>
    <p:sldId id="341" r:id="rId19"/>
    <p:sldId id="3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AF1D70"/>
    <a:srgbClr val="21ABA4"/>
    <a:srgbClr val="FC5C4E"/>
    <a:srgbClr val="37C19D"/>
    <a:srgbClr val="9FD24C"/>
    <a:srgbClr val="EAB200"/>
    <a:srgbClr val="C408AE"/>
    <a:srgbClr val="CC00D1"/>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4" autoAdjust="0"/>
    <p:restoredTop sz="94660"/>
  </p:normalViewPr>
  <p:slideViewPr>
    <p:cSldViewPr snapToGrid="0">
      <p:cViewPr varScale="1">
        <p:scale>
          <a:sx n="41" d="100"/>
          <a:sy n="41" d="100"/>
        </p:scale>
        <p:origin x="33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CA8F2C-F18E-4BC7-BEEB-B1BD392E8F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41F2D4-5E64-4DB6-81B9-DE8670BC6A35}">
      <dgm:prSet custT="1"/>
      <dgm:spPr/>
      <dgm:t>
        <a:bodyPr/>
        <a:lstStyle/>
        <a:p>
          <a:pPr algn="ctr"/>
          <a:r>
            <a:rPr lang="en-US" sz="2400" b="0" dirty="0">
              <a:latin typeface="Comic Sans MS" panose="030F0702030302020204" pitchFamily="66" charset="0"/>
            </a:rPr>
            <a:t>Risk Identification and Assessment</a:t>
          </a:r>
        </a:p>
      </dgm:t>
    </dgm:pt>
    <dgm:pt modelId="{D55E2C09-0E9E-4246-83E8-AD5C62014FF7}" type="parTrans" cxnId="{0314C58C-ABA9-4098-BA14-BDE733888CF5}">
      <dgm:prSet/>
      <dgm:spPr/>
      <dgm:t>
        <a:bodyPr/>
        <a:lstStyle/>
        <a:p>
          <a:pPr algn="ctr"/>
          <a:endParaRPr lang="en-US"/>
        </a:p>
      </dgm:t>
    </dgm:pt>
    <dgm:pt modelId="{0D79F537-98EA-4CEB-A407-298C7FDDBF14}" type="sibTrans" cxnId="{0314C58C-ABA9-4098-BA14-BDE733888CF5}">
      <dgm:prSet/>
      <dgm:spPr/>
      <dgm:t>
        <a:bodyPr/>
        <a:lstStyle/>
        <a:p>
          <a:pPr algn="ctr"/>
          <a:endParaRPr lang="en-US"/>
        </a:p>
      </dgm:t>
    </dgm:pt>
    <dgm:pt modelId="{2D209AA0-C878-4B12-86D0-C21263B01253}">
      <dgm:prSet custT="1"/>
      <dgm:spPr/>
      <dgm:t>
        <a:bodyPr/>
        <a:lstStyle/>
        <a:p>
          <a:pPr marL="0" lvl="0" indent="0" algn="ctr" defTabSz="1244600">
            <a:lnSpc>
              <a:spcPct val="90000"/>
            </a:lnSpc>
            <a:spcBef>
              <a:spcPct val="0"/>
            </a:spcBef>
            <a:spcAft>
              <a:spcPct val="35000"/>
            </a:spcAft>
            <a:buNone/>
          </a:pPr>
          <a:r>
            <a:rPr lang="en-US" sz="2400" b="0" kern="1200" dirty="0">
              <a:solidFill>
                <a:prstClr val="white"/>
              </a:solidFill>
              <a:latin typeface="Comic Sans MS" panose="030F0702030302020204" pitchFamily="66" charset="0"/>
              <a:ea typeface="+mn-ea"/>
              <a:cs typeface="+mn-cs"/>
            </a:rPr>
            <a:t>Water, Sanitation and Hygiene (WASH)</a:t>
          </a:r>
        </a:p>
      </dgm:t>
    </dgm:pt>
    <dgm:pt modelId="{71018252-3FE3-4F8C-B6A8-5F45097C87CE}" type="parTrans" cxnId="{75042A62-63A9-42CF-AB0C-C35CCAF1E401}">
      <dgm:prSet/>
      <dgm:spPr/>
      <dgm:t>
        <a:bodyPr/>
        <a:lstStyle/>
        <a:p>
          <a:pPr algn="ctr"/>
          <a:endParaRPr lang="en-US"/>
        </a:p>
      </dgm:t>
    </dgm:pt>
    <dgm:pt modelId="{748123D7-D648-4558-9E15-062F05B662DD}" type="sibTrans" cxnId="{75042A62-63A9-42CF-AB0C-C35CCAF1E401}">
      <dgm:prSet/>
      <dgm:spPr/>
      <dgm:t>
        <a:bodyPr/>
        <a:lstStyle/>
        <a:p>
          <a:pPr algn="ctr"/>
          <a:endParaRPr lang="en-US"/>
        </a:p>
      </dgm:t>
    </dgm:pt>
    <dgm:pt modelId="{6A31695D-D829-422D-A9D4-56CBD1469526}">
      <dgm:prSet custT="1"/>
      <dgm:spPr/>
      <dgm:t>
        <a:bodyPr/>
        <a:lstStyle/>
        <a:p>
          <a:pPr marL="0" lvl="0" indent="0" algn="ctr" defTabSz="1244600">
            <a:lnSpc>
              <a:spcPct val="90000"/>
            </a:lnSpc>
            <a:spcBef>
              <a:spcPct val="0"/>
            </a:spcBef>
            <a:spcAft>
              <a:spcPct val="35000"/>
            </a:spcAft>
            <a:buNone/>
          </a:pPr>
          <a:r>
            <a:rPr lang="en-US" sz="2400" b="0" kern="1200" dirty="0">
              <a:solidFill>
                <a:prstClr val="white"/>
              </a:solidFill>
              <a:latin typeface="Comic Sans MS" panose="030F0702030302020204" pitchFamily="66" charset="0"/>
              <a:ea typeface="+mn-ea"/>
              <a:cs typeface="+mn-cs"/>
            </a:rPr>
            <a:t>Air Quality Management</a:t>
          </a:r>
        </a:p>
      </dgm:t>
    </dgm:pt>
    <dgm:pt modelId="{DAAFE766-3BB9-421B-BE47-1D6EF0AF7F0A}" type="parTrans" cxnId="{8152C8C5-F4F5-4308-B70A-66A7A4E250AD}">
      <dgm:prSet/>
      <dgm:spPr/>
      <dgm:t>
        <a:bodyPr/>
        <a:lstStyle/>
        <a:p>
          <a:pPr algn="ctr"/>
          <a:endParaRPr lang="en-US"/>
        </a:p>
      </dgm:t>
    </dgm:pt>
    <dgm:pt modelId="{19EAFD5B-C5B1-4BB6-B148-6F180882CB37}" type="sibTrans" cxnId="{8152C8C5-F4F5-4308-B70A-66A7A4E250AD}">
      <dgm:prSet/>
      <dgm:spPr/>
      <dgm:t>
        <a:bodyPr/>
        <a:lstStyle/>
        <a:p>
          <a:pPr algn="ctr"/>
          <a:endParaRPr lang="en-US"/>
        </a:p>
      </dgm:t>
    </dgm:pt>
    <dgm:pt modelId="{8573D5B8-FBBD-42ED-BB92-B8A5D000243F}">
      <dgm:prSet custT="1"/>
      <dgm:spPr/>
      <dgm:t>
        <a:bodyPr/>
        <a:lstStyle/>
        <a:p>
          <a:pPr marL="0" lvl="0" indent="0" algn="ctr" defTabSz="1244600">
            <a:lnSpc>
              <a:spcPct val="90000"/>
            </a:lnSpc>
            <a:spcBef>
              <a:spcPct val="0"/>
            </a:spcBef>
            <a:spcAft>
              <a:spcPct val="35000"/>
            </a:spcAft>
            <a:buNone/>
          </a:pPr>
          <a:r>
            <a:rPr lang="en-US" sz="2400" b="0" kern="1200" dirty="0">
              <a:solidFill>
                <a:prstClr val="white"/>
              </a:solidFill>
              <a:latin typeface="Comic Sans MS" panose="030F0702030302020204" pitchFamily="66" charset="0"/>
              <a:ea typeface="+mn-ea"/>
              <a:cs typeface="+mn-cs"/>
            </a:rPr>
            <a:t>Waste Management</a:t>
          </a:r>
        </a:p>
      </dgm:t>
    </dgm:pt>
    <dgm:pt modelId="{52E7D979-87E9-40D9-96C5-F28BBE9A7209}" type="parTrans" cxnId="{2DF0F3E7-AD1D-4600-B62D-8FF4BE53A7CF}">
      <dgm:prSet/>
      <dgm:spPr/>
      <dgm:t>
        <a:bodyPr/>
        <a:lstStyle/>
        <a:p>
          <a:pPr algn="ctr"/>
          <a:endParaRPr lang="en-US"/>
        </a:p>
      </dgm:t>
    </dgm:pt>
    <dgm:pt modelId="{673ABFE5-1C8D-467A-BCF2-FDF6754115CF}" type="sibTrans" cxnId="{2DF0F3E7-AD1D-4600-B62D-8FF4BE53A7CF}">
      <dgm:prSet/>
      <dgm:spPr/>
      <dgm:t>
        <a:bodyPr/>
        <a:lstStyle/>
        <a:p>
          <a:pPr algn="ctr"/>
          <a:endParaRPr lang="en-US"/>
        </a:p>
      </dgm:t>
    </dgm:pt>
    <dgm:pt modelId="{B29A320C-4E34-4D25-B005-00C78E92822A}">
      <dgm:prSet custT="1"/>
      <dgm:spPr/>
      <dgm:t>
        <a:bodyPr/>
        <a:lstStyle/>
        <a:p>
          <a:pPr marL="0" lvl="0" indent="0" algn="ctr" defTabSz="1244600">
            <a:lnSpc>
              <a:spcPct val="90000"/>
            </a:lnSpc>
            <a:spcBef>
              <a:spcPct val="0"/>
            </a:spcBef>
            <a:spcAft>
              <a:spcPct val="35000"/>
            </a:spcAft>
            <a:buNone/>
          </a:pPr>
          <a:r>
            <a:rPr lang="en-US" sz="2400" b="0" kern="1200" dirty="0">
              <a:solidFill>
                <a:prstClr val="white"/>
              </a:solidFill>
              <a:latin typeface="Comic Sans MS" panose="030F0702030302020204" pitchFamily="66" charset="0"/>
              <a:ea typeface="+mn-ea"/>
              <a:cs typeface="+mn-cs"/>
            </a:rPr>
            <a:t>Chemical Safety</a:t>
          </a:r>
        </a:p>
      </dgm:t>
    </dgm:pt>
    <dgm:pt modelId="{62654125-1E62-45B9-BE77-C6E645FC0F98}" type="parTrans" cxnId="{71F0C59F-2415-49CE-85AF-F87D59E94970}">
      <dgm:prSet/>
      <dgm:spPr/>
      <dgm:t>
        <a:bodyPr/>
        <a:lstStyle/>
        <a:p>
          <a:pPr algn="ctr"/>
          <a:endParaRPr lang="en-US"/>
        </a:p>
      </dgm:t>
    </dgm:pt>
    <dgm:pt modelId="{663CAA8F-31A0-4012-8EEC-43AE705BE88F}" type="sibTrans" cxnId="{71F0C59F-2415-49CE-85AF-F87D59E94970}">
      <dgm:prSet/>
      <dgm:spPr/>
      <dgm:t>
        <a:bodyPr/>
        <a:lstStyle/>
        <a:p>
          <a:pPr algn="ctr"/>
          <a:endParaRPr lang="en-US"/>
        </a:p>
      </dgm:t>
    </dgm:pt>
    <dgm:pt modelId="{9FB114FF-7655-434C-8C66-4182933C7E84}">
      <dgm:prSet custT="1"/>
      <dgm:spPr/>
      <dgm:t>
        <a:bodyPr/>
        <a:lstStyle/>
        <a:p>
          <a:pPr marL="0" lvl="0" indent="0" algn="ctr" defTabSz="1244600">
            <a:lnSpc>
              <a:spcPct val="90000"/>
            </a:lnSpc>
            <a:spcBef>
              <a:spcPct val="0"/>
            </a:spcBef>
            <a:spcAft>
              <a:spcPct val="35000"/>
            </a:spcAft>
            <a:buNone/>
          </a:pPr>
          <a:r>
            <a:rPr lang="en-US" sz="2400" b="0" kern="1200" dirty="0">
              <a:solidFill>
                <a:prstClr val="white"/>
              </a:solidFill>
              <a:latin typeface="Comic Sans MS" panose="030F0702030302020204" pitchFamily="66" charset="0"/>
              <a:ea typeface="+mn-ea"/>
              <a:cs typeface="+mn-cs"/>
            </a:rPr>
            <a:t>Vector Control through Environmental Management</a:t>
          </a:r>
        </a:p>
      </dgm:t>
    </dgm:pt>
    <dgm:pt modelId="{D185FC33-02FF-489C-AD7B-D4C9FC9BF2AF}" type="parTrans" cxnId="{FB3258E7-FBBE-4DFC-8757-70FC52EE241A}">
      <dgm:prSet/>
      <dgm:spPr/>
      <dgm:t>
        <a:bodyPr/>
        <a:lstStyle/>
        <a:p>
          <a:pPr algn="ctr"/>
          <a:endParaRPr lang="en-US"/>
        </a:p>
      </dgm:t>
    </dgm:pt>
    <dgm:pt modelId="{EBDDBC54-B634-4F5D-871E-3BCAF1865520}" type="sibTrans" cxnId="{FB3258E7-FBBE-4DFC-8757-70FC52EE241A}">
      <dgm:prSet/>
      <dgm:spPr/>
      <dgm:t>
        <a:bodyPr/>
        <a:lstStyle/>
        <a:p>
          <a:pPr algn="ctr"/>
          <a:endParaRPr lang="en-US"/>
        </a:p>
      </dgm:t>
    </dgm:pt>
    <dgm:pt modelId="{6CFE9F1B-A2BC-48C6-818E-1DC734DA699A}">
      <dgm:prSet custT="1"/>
      <dgm:spPr/>
      <dgm:t>
        <a:bodyPr/>
        <a:lstStyle/>
        <a:p>
          <a:pPr marL="0" lvl="0" indent="0" algn="ctr" defTabSz="1244600">
            <a:lnSpc>
              <a:spcPct val="90000"/>
            </a:lnSpc>
            <a:spcBef>
              <a:spcPct val="0"/>
            </a:spcBef>
            <a:spcAft>
              <a:spcPct val="35000"/>
            </a:spcAft>
            <a:buNone/>
          </a:pPr>
          <a:r>
            <a:rPr lang="en-US" sz="2400" b="0" kern="1200" dirty="0">
              <a:solidFill>
                <a:prstClr val="white"/>
              </a:solidFill>
              <a:latin typeface="Comic Sans MS" panose="030F0702030302020204" pitchFamily="66" charset="0"/>
              <a:ea typeface="+mn-ea"/>
              <a:cs typeface="+mn-cs"/>
            </a:rPr>
            <a:t>Climate Change and Environmental Health</a:t>
          </a:r>
        </a:p>
      </dgm:t>
    </dgm:pt>
    <dgm:pt modelId="{851B3CA1-BBC2-4998-9FE9-1EBE99C501DC}" type="parTrans" cxnId="{72700390-221F-4428-8886-90C4EE1EA950}">
      <dgm:prSet/>
      <dgm:spPr/>
      <dgm:t>
        <a:bodyPr/>
        <a:lstStyle/>
        <a:p>
          <a:pPr algn="ctr"/>
          <a:endParaRPr lang="en-US"/>
        </a:p>
      </dgm:t>
    </dgm:pt>
    <dgm:pt modelId="{5584307D-43FB-41F7-B70D-D7BAA45A8E03}" type="sibTrans" cxnId="{72700390-221F-4428-8886-90C4EE1EA950}">
      <dgm:prSet/>
      <dgm:spPr/>
      <dgm:t>
        <a:bodyPr/>
        <a:lstStyle/>
        <a:p>
          <a:pPr algn="ctr"/>
          <a:endParaRPr lang="en-US"/>
        </a:p>
      </dgm:t>
    </dgm:pt>
    <dgm:pt modelId="{A2157479-63FC-46A8-A4C6-369CFB1EBC47}">
      <dgm:prSet custT="1"/>
      <dgm:spPr/>
      <dgm:t>
        <a:bodyPr/>
        <a:lstStyle/>
        <a:p>
          <a:pPr marL="0" lvl="0" indent="0" algn="ctr" defTabSz="1244600">
            <a:lnSpc>
              <a:spcPct val="90000"/>
            </a:lnSpc>
            <a:spcBef>
              <a:spcPct val="0"/>
            </a:spcBef>
            <a:spcAft>
              <a:spcPct val="35000"/>
            </a:spcAft>
            <a:buNone/>
          </a:pPr>
          <a:r>
            <a:rPr lang="en-US" sz="2400" b="0" kern="1200" dirty="0">
              <a:solidFill>
                <a:prstClr val="white"/>
              </a:solidFill>
              <a:latin typeface="Comic Sans MS" panose="030F0702030302020204" pitchFamily="66" charset="0"/>
              <a:ea typeface="+mn-ea"/>
              <a:cs typeface="+mn-cs"/>
            </a:rPr>
            <a:t>Restoration of Ecosystems and Biodiversity</a:t>
          </a:r>
        </a:p>
      </dgm:t>
    </dgm:pt>
    <dgm:pt modelId="{E8D05D96-DCEE-465F-A392-B86B5470379D}" type="parTrans" cxnId="{2B4766DA-4B89-4BAC-97F2-51C3780575D3}">
      <dgm:prSet/>
      <dgm:spPr/>
      <dgm:t>
        <a:bodyPr/>
        <a:lstStyle/>
        <a:p>
          <a:pPr algn="ctr"/>
          <a:endParaRPr lang="en-US"/>
        </a:p>
      </dgm:t>
    </dgm:pt>
    <dgm:pt modelId="{99C61447-D3A8-49B3-8B2E-0AD43EF13BD4}" type="sibTrans" cxnId="{2B4766DA-4B89-4BAC-97F2-51C3780575D3}">
      <dgm:prSet/>
      <dgm:spPr/>
      <dgm:t>
        <a:bodyPr/>
        <a:lstStyle/>
        <a:p>
          <a:pPr algn="ctr"/>
          <a:endParaRPr lang="en-US"/>
        </a:p>
      </dgm:t>
    </dgm:pt>
    <dgm:pt modelId="{63422257-3586-474B-BA69-183A654C41E8}" type="pres">
      <dgm:prSet presAssocID="{56CA8F2C-F18E-4BC7-BEEB-B1BD392E8F21}" presName="linear" presStyleCnt="0">
        <dgm:presLayoutVars>
          <dgm:animLvl val="lvl"/>
          <dgm:resizeHandles val="exact"/>
        </dgm:presLayoutVars>
      </dgm:prSet>
      <dgm:spPr/>
    </dgm:pt>
    <dgm:pt modelId="{3CF6B39E-2DD5-4182-96BB-A181AEC6B03E}" type="pres">
      <dgm:prSet presAssocID="{3A41F2D4-5E64-4DB6-81B9-DE8670BC6A35}" presName="parentText" presStyleLbl="node1" presStyleIdx="0" presStyleCnt="8" custLinFactY="7188" custLinFactNeighborX="2143" custLinFactNeighborY="100000">
        <dgm:presLayoutVars>
          <dgm:chMax val="0"/>
          <dgm:bulletEnabled val="1"/>
        </dgm:presLayoutVars>
      </dgm:prSet>
      <dgm:spPr/>
    </dgm:pt>
    <dgm:pt modelId="{AD91F966-272A-43DC-9126-D8539F86747E}" type="pres">
      <dgm:prSet presAssocID="{0D79F537-98EA-4CEB-A407-298C7FDDBF14}" presName="spacer" presStyleCnt="0"/>
      <dgm:spPr/>
    </dgm:pt>
    <dgm:pt modelId="{75862C2D-4983-4203-88E4-D50DAF7D544F}" type="pres">
      <dgm:prSet presAssocID="{2D209AA0-C878-4B12-86D0-C21263B01253}" presName="parentText" presStyleLbl="node1" presStyleIdx="1" presStyleCnt="8">
        <dgm:presLayoutVars>
          <dgm:chMax val="0"/>
          <dgm:bulletEnabled val="1"/>
        </dgm:presLayoutVars>
      </dgm:prSet>
      <dgm:spPr/>
    </dgm:pt>
    <dgm:pt modelId="{3865FD12-320A-4F1C-BAE5-907C9AE4B8C9}" type="pres">
      <dgm:prSet presAssocID="{748123D7-D648-4558-9E15-062F05B662DD}" presName="spacer" presStyleCnt="0"/>
      <dgm:spPr/>
    </dgm:pt>
    <dgm:pt modelId="{1D5D4516-41C9-4808-BFB5-60191478B6C2}" type="pres">
      <dgm:prSet presAssocID="{6A31695D-D829-422D-A9D4-56CBD1469526}" presName="parentText" presStyleLbl="node1" presStyleIdx="2" presStyleCnt="8">
        <dgm:presLayoutVars>
          <dgm:chMax val="0"/>
          <dgm:bulletEnabled val="1"/>
        </dgm:presLayoutVars>
      </dgm:prSet>
      <dgm:spPr/>
    </dgm:pt>
    <dgm:pt modelId="{0C6E39A6-B64C-4F61-875E-3A79D10A81E8}" type="pres">
      <dgm:prSet presAssocID="{19EAFD5B-C5B1-4BB6-B148-6F180882CB37}" presName="spacer" presStyleCnt="0"/>
      <dgm:spPr/>
    </dgm:pt>
    <dgm:pt modelId="{9122AEAB-FA28-4EBF-97FB-11CEA5095145}" type="pres">
      <dgm:prSet presAssocID="{8573D5B8-FBBD-42ED-BB92-B8A5D000243F}" presName="parentText" presStyleLbl="node1" presStyleIdx="3" presStyleCnt="8">
        <dgm:presLayoutVars>
          <dgm:chMax val="0"/>
          <dgm:bulletEnabled val="1"/>
        </dgm:presLayoutVars>
      </dgm:prSet>
      <dgm:spPr/>
    </dgm:pt>
    <dgm:pt modelId="{5E6FCD22-0D51-4EAE-9FAC-8CC6879DC164}" type="pres">
      <dgm:prSet presAssocID="{673ABFE5-1C8D-467A-BCF2-FDF6754115CF}" presName="spacer" presStyleCnt="0"/>
      <dgm:spPr/>
    </dgm:pt>
    <dgm:pt modelId="{17B65A11-A028-456E-9FAD-D0800CA1C3F8}" type="pres">
      <dgm:prSet presAssocID="{B29A320C-4E34-4D25-B005-00C78E92822A}" presName="parentText" presStyleLbl="node1" presStyleIdx="4" presStyleCnt="8">
        <dgm:presLayoutVars>
          <dgm:chMax val="0"/>
          <dgm:bulletEnabled val="1"/>
        </dgm:presLayoutVars>
      </dgm:prSet>
      <dgm:spPr/>
    </dgm:pt>
    <dgm:pt modelId="{54DD7681-D5D3-4ED8-8FDF-963BF0819632}" type="pres">
      <dgm:prSet presAssocID="{663CAA8F-31A0-4012-8EEC-43AE705BE88F}" presName="spacer" presStyleCnt="0"/>
      <dgm:spPr/>
    </dgm:pt>
    <dgm:pt modelId="{9F5B8C62-7152-4BC2-A9A9-6547573C9061}" type="pres">
      <dgm:prSet presAssocID="{9FB114FF-7655-434C-8C66-4182933C7E84}" presName="parentText" presStyleLbl="node1" presStyleIdx="5" presStyleCnt="8">
        <dgm:presLayoutVars>
          <dgm:chMax val="0"/>
          <dgm:bulletEnabled val="1"/>
        </dgm:presLayoutVars>
      </dgm:prSet>
      <dgm:spPr/>
    </dgm:pt>
    <dgm:pt modelId="{3C754991-60C4-4624-A63D-3E157188D80B}" type="pres">
      <dgm:prSet presAssocID="{EBDDBC54-B634-4F5D-871E-3BCAF1865520}" presName="spacer" presStyleCnt="0"/>
      <dgm:spPr/>
    </dgm:pt>
    <dgm:pt modelId="{491BE307-FE84-4C4C-8051-C0838E6F8FB0}" type="pres">
      <dgm:prSet presAssocID="{6CFE9F1B-A2BC-48C6-818E-1DC734DA699A}" presName="parentText" presStyleLbl="node1" presStyleIdx="6" presStyleCnt="8">
        <dgm:presLayoutVars>
          <dgm:chMax val="0"/>
          <dgm:bulletEnabled val="1"/>
        </dgm:presLayoutVars>
      </dgm:prSet>
      <dgm:spPr/>
    </dgm:pt>
    <dgm:pt modelId="{360A3B82-F170-4DEE-A487-6B9010EA1BEC}" type="pres">
      <dgm:prSet presAssocID="{5584307D-43FB-41F7-B70D-D7BAA45A8E03}" presName="spacer" presStyleCnt="0"/>
      <dgm:spPr/>
    </dgm:pt>
    <dgm:pt modelId="{D2AF31DD-CFBC-4ED6-9E2F-29AA23A63948}" type="pres">
      <dgm:prSet presAssocID="{A2157479-63FC-46A8-A4C6-369CFB1EBC47}" presName="parentText" presStyleLbl="node1" presStyleIdx="7" presStyleCnt="8">
        <dgm:presLayoutVars>
          <dgm:chMax val="0"/>
          <dgm:bulletEnabled val="1"/>
        </dgm:presLayoutVars>
      </dgm:prSet>
      <dgm:spPr/>
    </dgm:pt>
  </dgm:ptLst>
  <dgm:cxnLst>
    <dgm:cxn modelId="{21DFA903-837F-4861-9660-8A7081D55024}" type="presOf" srcId="{6A31695D-D829-422D-A9D4-56CBD1469526}" destId="{1D5D4516-41C9-4808-BFB5-60191478B6C2}" srcOrd="0" destOrd="0" presId="urn:microsoft.com/office/officeart/2005/8/layout/vList2"/>
    <dgm:cxn modelId="{5DEBBB18-81DC-4846-B8AC-9F4AB2B70E48}" type="presOf" srcId="{56CA8F2C-F18E-4BC7-BEEB-B1BD392E8F21}" destId="{63422257-3586-474B-BA69-183A654C41E8}" srcOrd="0" destOrd="0" presId="urn:microsoft.com/office/officeart/2005/8/layout/vList2"/>
    <dgm:cxn modelId="{4B8A6928-B46D-4C08-B9EA-C56705465352}" type="presOf" srcId="{2D209AA0-C878-4B12-86D0-C21263B01253}" destId="{75862C2D-4983-4203-88E4-D50DAF7D544F}" srcOrd="0" destOrd="0" presId="urn:microsoft.com/office/officeart/2005/8/layout/vList2"/>
    <dgm:cxn modelId="{75042A62-63A9-42CF-AB0C-C35CCAF1E401}" srcId="{56CA8F2C-F18E-4BC7-BEEB-B1BD392E8F21}" destId="{2D209AA0-C878-4B12-86D0-C21263B01253}" srcOrd="1" destOrd="0" parTransId="{71018252-3FE3-4F8C-B6A8-5F45097C87CE}" sibTransId="{748123D7-D648-4558-9E15-062F05B662DD}"/>
    <dgm:cxn modelId="{F9FD3B55-8209-4953-B3AD-BBB4B6B60D76}" type="presOf" srcId="{A2157479-63FC-46A8-A4C6-369CFB1EBC47}" destId="{D2AF31DD-CFBC-4ED6-9E2F-29AA23A63948}" srcOrd="0" destOrd="0" presId="urn:microsoft.com/office/officeart/2005/8/layout/vList2"/>
    <dgm:cxn modelId="{4F77EB75-78E1-440F-898F-B29C71CF5B8D}" type="presOf" srcId="{6CFE9F1B-A2BC-48C6-818E-1DC734DA699A}" destId="{491BE307-FE84-4C4C-8051-C0838E6F8FB0}" srcOrd="0" destOrd="0" presId="urn:microsoft.com/office/officeart/2005/8/layout/vList2"/>
    <dgm:cxn modelId="{0314C58C-ABA9-4098-BA14-BDE733888CF5}" srcId="{56CA8F2C-F18E-4BC7-BEEB-B1BD392E8F21}" destId="{3A41F2D4-5E64-4DB6-81B9-DE8670BC6A35}" srcOrd="0" destOrd="0" parTransId="{D55E2C09-0E9E-4246-83E8-AD5C62014FF7}" sibTransId="{0D79F537-98EA-4CEB-A407-298C7FDDBF14}"/>
    <dgm:cxn modelId="{72700390-221F-4428-8886-90C4EE1EA950}" srcId="{56CA8F2C-F18E-4BC7-BEEB-B1BD392E8F21}" destId="{6CFE9F1B-A2BC-48C6-818E-1DC734DA699A}" srcOrd="6" destOrd="0" parTransId="{851B3CA1-BBC2-4998-9FE9-1EBE99C501DC}" sibTransId="{5584307D-43FB-41F7-B70D-D7BAA45A8E03}"/>
    <dgm:cxn modelId="{71F0C59F-2415-49CE-85AF-F87D59E94970}" srcId="{56CA8F2C-F18E-4BC7-BEEB-B1BD392E8F21}" destId="{B29A320C-4E34-4D25-B005-00C78E92822A}" srcOrd="4" destOrd="0" parTransId="{62654125-1E62-45B9-BE77-C6E645FC0F98}" sibTransId="{663CAA8F-31A0-4012-8EEC-43AE705BE88F}"/>
    <dgm:cxn modelId="{671F35B3-9F56-4386-B0A1-5C335D684727}" type="presOf" srcId="{8573D5B8-FBBD-42ED-BB92-B8A5D000243F}" destId="{9122AEAB-FA28-4EBF-97FB-11CEA5095145}" srcOrd="0" destOrd="0" presId="urn:microsoft.com/office/officeart/2005/8/layout/vList2"/>
    <dgm:cxn modelId="{20198CB3-D842-40B1-8B3A-A8ED10EF5C23}" type="presOf" srcId="{B29A320C-4E34-4D25-B005-00C78E92822A}" destId="{17B65A11-A028-456E-9FAD-D0800CA1C3F8}" srcOrd="0" destOrd="0" presId="urn:microsoft.com/office/officeart/2005/8/layout/vList2"/>
    <dgm:cxn modelId="{8152C8C5-F4F5-4308-B70A-66A7A4E250AD}" srcId="{56CA8F2C-F18E-4BC7-BEEB-B1BD392E8F21}" destId="{6A31695D-D829-422D-A9D4-56CBD1469526}" srcOrd="2" destOrd="0" parTransId="{DAAFE766-3BB9-421B-BE47-1D6EF0AF7F0A}" sibTransId="{19EAFD5B-C5B1-4BB6-B148-6F180882CB37}"/>
    <dgm:cxn modelId="{2B4766DA-4B89-4BAC-97F2-51C3780575D3}" srcId="{56CA8F2C-F18E-4BC7-BEEB-B1BD392E8F21}" destId="{A2157479-63FC-46A8-A4C6-369CFB1EBC47}" srcOrd="7" destOrd="0" parTransId="{E8D05D96-DCEE-465F-A392-B86B5470379D}" sibTransId="{99C61447-D3A8-49B3-8B2E-0AD43EF13BD4}"/>
    <dgm:cxn modelId="{FB3258E7-FBBE-4DFC-8757-70FC52EE241A}" srcId="{56CA8F2C-F18E-4BC7-BEEB-B1BD392E8F21}" destId="{9FB114FF-7655-434C-8C66-4182933C7E84}" srcOrd="5" destOrd="0" parTransId="{D185FC33-02FF-489C-AD7B-D4C9FC9BF2AF}" sibTransId="{EBDDBC54-B634-4F5D-871E-3BCAF1865520}"/>
    <dgm:cxn modelId="{2DF0F3E7-AD1D-4600-B62D-8FF4BE53A7CF}" srcId="{56CA8F2C-F18E-4BC7-BEEB-B1BD392E8F21}" destId="{8573D5B8-FBBD-42ED-BB92-B8A5D000243F}" srcOrd="3" destOrd="0" parTransId="{52E7D979-87E9-40D9-96C5-F28BBE9A7209}" sibTransId="{673ABFE5-1C8D-467A-BCF2-FDF6754115CF}"/>
    <dgm:cxn modelId="{F38B4DE8-A86C-4C3D-BF6A-46EF1E2AE523}" type="presOf" srcId="{3A41F2D4-5E64-4DB6-81B9-DE8670BC6A35}" destId="{3CF6B39E-2DD5-4182-96BB-A181AEC6B03E}" srcOrd="0" destOrd="0" presId="urn:microsoft.com/office/officeart/2005/8/layout/vList2"/>
    <dgm:cxn modelId="{AE6336F7-DC4B-40AA-B4A3-32F85E7432FE}" type="presOf" srcId="{9FB114FF-7655-434C-8C66-4182933C7E84}" destId="{9F5B8C62-7152-4BC2-A9A9-6547573C9061}" srcOrd="0" destOrd="0" presId="urn:microsoft.com/office/officeart/2005/8/layout/vList2"/>
    <dgm:cxn modelId="{257E4049-407A-4518-9E7B-10E27CB53BA3}" type="presParOf" srcId="{63422257-3586-474B-BA69-183A654C41E8}" destId="{3CF6B39E-2DD5-4182-96BB-A181AEC6B03E}" srcOrd="0" destOrd="0" presId="urn:microsoft.com/office/officeart/2005/8/layout/vList2"/>
    <dgm:cxn modelId="{65712F94-1D2E-4E3B-863F-188FEFDF606C}" type="presParOf" srcId="{63422257-3586-474B-BA69-183A654C41E8}" destId="{AD91F966-272A-43DC-9126-D8539F86747E}" srcOrd="1" destOrd="0" presId="urn:microsoft.com/office/officeart/2005/8/layout/vList2"/>
    <dgm:cxn modelId="{CA291B0A-3364-4672-A000-9F45C5C0E30E}" type="presParOf" srcId="{63422257-3586-474B-BA69-183A654C41E8}" destId="{75862C2D-4983-4203-88E4-D50DAF7D544F}" srcOrd="2" destOrd="0" presId="urn:microsoft.com/office/officeart/2005/8/layout/vList2"/>
    <dgm:cxn modelId="{B1F5B5B2-ADE0-4221-A2FC-E0E00E92B162}" type="presParOf" srcId="{63422257-3586-474B-BA69-183A654C41E8}" destId="{3865FD12-320A-4F1C-BAE5-907C9AE4B8C9}" srcOrd="3" destOrd="0" presId="urn:microsoft.com/office/officeart/2005/8/layout/vList2"/>
    <dgm:cxn modelId="{C133E6E0-A5EA-4641-B1AF-CE5A53262BB8}" type="presParOf" srcId="{63422257-3586-474B-BA69-183A654C41E8}" destId="{1D5D4516-41C9-4808-BFB5-60191478B6C2}" srcOrd="4" destOrd="0" presId="urn:microsoft.com/office/officeart/2005/8/layout/vList2"/>
    <dgm:cxn modelId="{8F9E818E-E81D-4C41-AADB-A6776AA0F5CD}" type="presParOf" srcId="{63422257-3586-474B-BA69-183A654C41E8}" destId="{0C6E39A6-B64C-4F61-875E-3A79D10A81E8}" srcOrd="5" destOrd="0" presId="urn:microsoft.com/office/officeart/2005/8/layout/vList2"/>
    <dgm:cxn modelId="{0CA007DB-886D-4C1E-8280-1FDBC1472E6F}" type="presParOf" srcId="{63422257-3586-474B-BA69-183A654C41E8}" destId="{9122AEAB-FA28-4EBF-97FB-11CEA5095145}" srcOrd="6" destOrd="0" presId="urn:microsoft.com/office/officeart/2005/8/layout/vList2"/>
    <dgm:cxn modelId="{8160B6EF-7C2B-4BE9-84AB-4F73A538F8E6}" type="presParOf" srcId="{63422257-3586-474B-BA69-183A654C41E8}" destId="{5E6FCD22-0D51-4EAE-9FAC-8CC6879DC164}" srcOrd="7" destOrd="0" presId="urn:microsoft.com/office/officeart/2005/8/layout/vList2"/>
    <dgm:cxn modelId="{F3B5B170-BAF0-473C-AB0C-F1C5D8555516}" type="presParOf" srcId="{63422257-3586-474B-BA69-183A654C41E8}" destId="{17B65A11-A028-456E-9FAD-D0800CA1C3F8}" srcOrd="8" destOrd="0" presId="urn:microsoft.com/office/officeart/2005/8/layout/vList2"/>
    <dgm:cxn modelId="{922C5172-377C-4F9D-B8F5-3080CE988E1F}" type="presParOf" srcId="{63422257-3586-474B-BA69-183A654C41E8}" destId="{54DD7681-D5D3-4ED8-8FDF-963BF0819632}" srcOrd="9" destOrd="0" presId="urn:microsoft.com/office/officeart/2005/8/layout/vList2"/>
    <dgm:cxn modelId="{13B4933C-7EF6-4FB0-87CE-48D128327238}" type="presParOf" srcId="{63422257-3586-474B-BA69-183A654C41E8}" destId="{9F5B8C62-7152-4BC2-A9A9-6547573C9061}" srcOrd="10" destOrd="0" presId="urn:microsoft.com/office/officeart/2005/8/layout/vList2"/>
    <dgm:cxn modelId="{326E28F8-D1D7-434C-839C-832E0A44C969}" type="presParOf" srcId="{63422257-3586-474B-BA69-183A654C41E8}" destId="{3C754991-60C4-4624-A63D-3E157188D80B}" srcOrd="11" destOrd="0" presId="urn:microsoft.com/office/officeart/2005/8/layout/vList2"/>
    <dgm:cxn modelId="{62F98862-F763-41F1-A815-29C5740F18D4}" type="presParOf" srcId="{63422257-3586-474B-BA69-183A654C41E8}" destId="{491BE307-FE84-4C4C-8051-C0838E6F8FB0}" srcOrd="12" destOrd="0" presId="urn:microsoft.com/office/officeart/2005/8/layout/vList2"/>
    <dgm:cxn modelId="{E66DAFCB-48CE-43BA-ABA5-6EEDF3CFC650}" type="presParOf" srcId="{63422257-3586-474B-BA69-183A654C41E8}" destId="{360A3B82-F170-4DEE-A487-6B9010EA1BEC}" srcOrd="13" destOrd="0" presId="urn:microsoft.com/office/officeart/2005/8/layout/vList2"/>
    <dgm:cxn modelId="{37FA1918-1610-4DCB-8425-B21A5971566F}" type="presParOf" srcId="{63422257-3586-474B-BA69-183A654C41E8}" destId="{D2AF31DD-CFBC-4ED6-9E2F-29AA23A63948}"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703F9E-CB1E-406A-B893-22861315DA9E}"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73450E19-DE2C-4FED-AEA4-38A5D4B76915}">
      <dgm:prSet/>
      <dgm:spPr>
        <a:solidFill>
          <a:srgbClr val="9FD24C"/>
        </a:solidFill>
      </dgm:spPr>
      <dgm:t>
        <a:bodyPr/>
        <a:lstStyle/>
        <a:p>
          <a:r>
            <a:rPr lang="en-US" b="1" dirty="0">
              <a:solidFill>
                <a:schemeClr val="tx1"/>
              </a:solidFill>
            </a:rPr>
            <a:t>Prevention-first approach</a:t>
          </a:r>
        </a:p>
      </dgm:t>
    </dgm:pt>
    <dgm:pt modelId="{1EABDA4A-97AF-4AC2-9F25-818F78478FED}" type="parTrans" cxnId="{B2849865-BB31-43F2-9291-5E738BB570C1}">
      <dgm:prSet/>
      <dgm:spPr/>
      <dgm:t>
        <a:bodyPr/>
        <a:lstStyle/>
        <a:p>
          <a:endParaRPr lang="en-US"/>
        </a:p>
      </dgm:t>
    </dgm:pt>
    <dgm:pt modelId="{C089C86B-84CC-4CFA-AB1C-BBA502E3B541}" type="sibTrans" cxnId="{B2849865-BB31-43F2-9291-5E738BB570C1}">
      <dgm:prSet/>
      <dgm:spPr/>
      <dgm:t>
        <a:bodyPr/>
        <a:lstStyle/>
        <a:p>
          <a:endParaRPr lang="en-US"/>
        </a:p>
      </dgm:t>
    </dgm:pt>
    <dgm:pt modelId="{D7767366-80F4-4E25-ABBF-75489EBB987A}">
      <dgm:prSet/>
      <dgm:spPr>
        <a:solidFill>
          <a:srgbClr val="F96056"/>
        </a:solidFill>
      </dgm:spPr>
      <dgm:t>
        <a:bodyPr/>
        <a:lstStyle/>
        <a:p>
          <a:r>
            <a:rPr lang="en-US" b="1" dirty="0">
              <a:solidFill>
                <a:schemeClr val="tx1"/>
              </a:solidFill>
            </a:rPr>
            <a:t>Equity and protection of vulnerable populations</a:t>
          </a:r>
        </a:p>
      </dgm:t>
    </dgm:pt>
    <dgm:pt modelId="{C67FE28D-37CA-41EC-9C6C-9D10A8AAA9F1}" type="parTrans" cxnId="{13C7824B-C898-4EEE-B43C-4F7C485D47C8}">
      <dgm:prSet/>
      <dgm:spPr/>
      <dgm:t>
        <a:bodyPr/>
        <a:lstStyle/>
        <a:p>
          <a:endParaRPr lang="en-US"/>
        </a:p>
      </dgm:t>
    </dgm:pt>
    <dgm:pt modelId="{2AABE582-557E-436C-9703-CDD08896C7D4}" type="sibTrans" cxnId="{13C7824B-C898-4EEE-B43C-4F7C485D47C8}">
      <dgm:prSet/>
      <dgm:spPr/>
      <dgm:t>
        <a:bodyPr/>
        <a:lstStyle/>
        <a:p>
          <a:endParaRPr lang="en-US"/>
        </a:p>
      </dgm:t>
    </dgm:pt>
    <dgm:pt modelId="{BDD2C896-72BC-4CC4-93DF-F2D133FA93E5}">
      <dgm:prSet/>
      <dgm:spPr/>
      <dgm:t>
        <a:bodyPr/>
        <a:lstStyle/>
        <a:p>
          <a:r>
            <a:rPr lang="en-US" b="1" dirty="0">
              <a:solidFill>
                <a:schemeClr val="tx1"/>
              </a:solidFill>
            </a:rPr>
            <a:t>Evidence-based decision-making</a:t>
          </a:r>
        </a:p>
      </dgm:t>
    </dgm:pt>
    <dgm:pt modelId="{8A5C6DC7-BB27-4717-B702-11D4BA50F9D3}" type="parTrans" cxnId="{4DC15FB7-899A-4963-9263-0616D9875678}">
      <dgm:prSet/>
      <dgm:spPr/>
      <dgm:t>
        <a:bodyPr/>
        <a:lstStyle/>
        <a:p>
          <a:endParaRPr lang="en-US"/>
        </a:p>
      </dgm:t>
    </dgm:pt>
    <dgm:pt modelId="{FD1D60BA-F76C-4888-8EA2-09D0566D1A78}" type="sibTrans" cxnId="{4DC15FB7-899A-4963-9263-0616D9875678}">
      <dgm:prSet/>
      <dgm:spPr/>
      <dgm:t>
        <a:bodyPr/>
        <a:lstStyle/>
        <a:p>
          <a:endParaRPr lang="en-US"/>
        </a:p>
      </dgm:t>
    </dgm:pt>
    <dgm:pt modelId="{AFACEFA7-4EB7-4CFC-B80B-B3E48AC2710C}">
      <dgm:prSet/>
      <dgm:spPr/>
      <dgm:t>
        <a:bodyPr/>
        <a:lstStyle/>
        <a:p>
          <a:r>
            <a:rPr lang="en-US" b="1">
              <a:solidFill>
                <a:schemeClr val="tx1"/>
              </a:solidFill>
            </a:rPr>
            <a:t>Intersectoral collaboration</a:t>
          </a:r>
          <a:endParaRPr lang="en-US" b="1" dirty="0">
            <a:solidFill>
              <a:schemeClr val="tx1"/>
            </a:solidFill>
          </a:endParaRPr>
        </a:p>
      </dgm:t>
    </dgm:pt>
    <dgm:pt modelId="{6B76280F-C2C9-45F0-82ED-D08DDC4CA24F}" type="parTrans" cxnId="{74E496C0-A7FD-49D6-B2CD-E4C1193FFF88}">
      <dgm:prSet/>
      <dgm:spPr/>
      <dgm:t>
        <a:bodyPr/>
        <a:lstStyle/>
        <a:p>
          <a:endParaRPr lang="en-US"/>
        </a:p>
      </dgm:t>
    </dgm:pt>
    <dgm:pt modelId="{AADC58E1-20B4-41BC-AF13-79971EBD7CE2}" type="sibTrans" cxnId="{74E496C0-A7FD-49D6-B2CD-E4C1193FFF88}">
      <dgm:prSet/>
      <dgm:spPr/>
      <dgm:t>
        <a:bodyPr/>
        <a:lstStyle/>
        <a:p>
          <a:endParaRPr lang="en-US"/>
        </a:p>
      </dgm:t>
    </dgm:pt>
    <dgm:pt modelId="{C7881D71-5C42-44BB-A840-4021C4A1B7B3}">
      <dgm:prSet/>
      <dgm:spPr/>
      <dgm:t>
        <a:bodyPr/>
        <a:lstStyle/>
        <a:p>
          <a:r>
            <a:rPr lang="en-US" b="1" dirty="0">
              <a:solidFill>
                <a:schemeClr val="tx1"/>
              </a:solidFill>
            </a:rPr>
            <a:t>Sustainable development alignment</a:t>
          </a:r>
        </a:p>
      </dgm:t>
    </dgm:pt>
    <dgm:pt modelId="{6459B3B3-E3A1-4514-8535-7221348BFDD7}" type="parTrans" cxnId="{E4AFA42E-B0DC-483F-B2B7-1289E6B25851}">
      <dgm:prSet/>
      <dgm:spPr/>
      <dgm:t>
        <a:bodyPr/>
        <a:lstStyle/>
        <a:p>
          <a:endParaRPr lang="en-US"/>
        </a:p>
      </dgm:t>
    </dgm:pt>
    <dgm:pt modelId="{0BA6BB01-0577-41BD-A2AC-109445778FDD}" type="sibTrans" cxnId="{E4AFA42E-B0DC-483F-B2B7-1289E6B25851}">
      <dgm:prSet/>
      <dgm:spPr/>
      <dgm:t>
        <a:bodyPr/>
        <a:lstStyle/>
        <a:p>
          <a:endParaRPr lang="en-US"/>
        </a:p>
      </dgm:t>
    </dgm:pt>
    <dgm:pt modelId="{6E7E02C3-97F9-4A45-BE36-4050B2A1379F}">
      <dgm:prSet/>
      <dgm:spPr/>
      <dgm:t>
        <a:bodyPr/>
        <a:lstStyle/>
        <a:p>
          <a:endParaRPr lang="en-US" b="1" dirty="0">
            <a:solidFill>
              <a:schemeClr val="tx1"/>
            </a:solidFill>
          </a:endParaRPr>
        </a:p>
      </dgm:t>
    </dgm:pt>
    <dgm:pt modelId="{171C2734-0ED6-4C99-A5FD-D1DBF39A552B}" type="parTrans" cxnId="{D7FD3C00-176F-4780-AE3B-13E8F7C73611}">
      <dgm:prSet/>
      <dgm:spPr/>
      <dgm:t>
        <a:bodyPr/>
        <a:lstStyle/>
        <a:p>
          <a:endParaRPr lang="en-US"/>
        </a:p>
      </dgm:t>
    </dgm:pt>
    <dgm:pt modelId="{CDEF60A0-62F2-47B0-9E88-FFF210ADB3BB}" type="sibTrans" cxnId="{D7FD3C00-176F-4780-AE3B-13E8F7C73611}">
      <dgm:prSet/>
      <dgm:spPr/>
      <dgm:t>
        <a:bodyPr/>
        <a:lstStyle/>
        <a:p>
          <a:endParaRPr lang="en-US"/>
        </a:p>
      </dgm:t>
    </dgm:pt>
    <dgm:pt modelId="{BC40946D-C9D6-495F-85EC-AE9A7D25BE00}" type="pres">
      <dgm:prSet presAssocID="{A7703F9E-CB1E-406A-B893-22861315DA9E}" presName="outerComposite" presStyleCnt="0">
        <dgm:presLayoutVars>
          <dgm:chMax val="5"/>
          <dgm:dir/>
          <dgm:resizeHandles val="exact"/>
        </dgm:presLayoutVars>
      </dgm:prSet>
      <dgm:spPr/>
    </dgm:pt>
    <dgm:pt modelId="{48DD99E4-910D-4D2D-B1EA-4D91D0272ED0}" type="pres">
      <dgm:prSet presAssocID="{A7703F9E-CB1E-406A-B893-22861315DA9E}" presName="dummyMaxCanvas" presStyleCnt="0">
        <dgm:presLayoutVars/>
      </dgm:prSet>
      <dgm:spPr/>
    </dgm:pt>
    <dgm:pt modelId="{3533E8D2-5B4B-41D5-89CF-01E4D07BE072}" type="pres">
      <dgm:prSet presAssocID="{A7703F9E-CB1E-406A-B893-22861315DA9E}" presName="FiveNodes_1" presStyleLbl="node1" presStyleIdx="0" presStyleCnt="5">
        <dgm:presLayoutVars>
          <dgm:bulletEnabled val="1"/>
        </dgm:presLayoutVars>
      </dgm:prSet>
      <dgm:spPr/>
    </dgm:pt>
    <dgm:pt modelId="{D8595B78-87F2-492C-90AE-0838BBDC86DB}" type="pres">
      <dgm:prSet presAssocID="{A7703F9E-CB1E-406A-B893-22861315DA9E}" presName="FiveNodes_2" presStyleLbl="node1" presStyleIdx="1" presStyleCnt="5">
        <dgm:presLayoutVars>
          <dgm:bulletEnabled val="1"/>
        </dgm:presLayoutVars>
      </dgm:prSet>
      <dgm:spPr/>
    </dgm:pt>
    <dgm:pt modelId="{EE2B14F9-5495-494E-AE97-8D10A1ABDBD3}" type="pres">
      <dgm:prSet presAssocID="{A7703F9E-CB1E-406A-B893-22861315DA9E}" presName="FiveNodes_3" presStyleLbl="node1" presStyleIdx="2" presStyleCnt="5">
        <dgm:presLayoutVars>
          <dgm:bulletEnabled val="1"/>
        </dgm:presLayoutVars>
      </dgm:prSet>
      <dgm:spPr/>
    </dgm:pt>
    <dgm:pt modelId="{D0AB8D46-CDBB-4165-8583-A425122FE65E}" type="pres">
      <dgm:prSet presAssocID="{A7703F9E-CB1E-406A-B893-22861315DA9E}" presName="FiveNodes_4" presStyleLbl="node1" presStyleIdx="3" presStyleCnt="5">
        <dgm:presLayoutVars>
          <dgm:bulletEnabled val="1"/>
        </dgm:presLayoutVars>
      </dgm:prSet>
      <dgm:spPr/>
    </dgm:pt>
    <dgm:pt modelId="{5B1D524E-35C3-4B02-BDA5-5BA85362C26F}" type="pres">
      <dgm:prSet presAssocID="{A7703F9E-CB1E-406A-B893-22861315DA9E}" presName="FiveNodes_5" presStyleLbl="node1" presStyleIdx="4" presStyleCnt="5">
        <dgm:presLayoutVars>
          <dgm:bulletEnabled val="1"/>
        </dgm:presLayoutVars>
      </dgm:prSet>
      <dgm:spPr/>
    </dgm:pt>
    <dgm:pt modelId="{105F8D10-F858-493F-82E0-A1CD51CA846B}" type="pres">
      <dgm:prSet presAssocID="{A7703F9E-CB1E-406A-B893-22861315DA9E}" presName="FiveConn_1-2" presStyleLbl="fgAccFollowNode1" presStyleIdx="0" presStyleCnt="4">
        <dgm:presLayoutVars>
          <dgm:bulletEnabled val="1"/>
        </dgm:presLayoutVars>
      </dgm:prSet>
      <dgm:spPr/>
    </dgm:pt>
    <dgm:pt modelId="{BBBF5912-2BB9-4B38-A42B-88FA29C8B0BC}" type="pres">
      <dgm:prSet presAssocID="{A7703F9E-CB1E-406A-B893-22861315DA9E}" presName="FiveConn_2-3" presStyleLbl="fgAccFollowNode1" presStyleIdx="1" presStyleCnt="4">
        <dgm:presLayoutVars>
          <dgm:bulletEnabled val="1"/>
        </dgm:presLayoutVars>
      </dgm:prSet>
      <dgm:spPr/>
    </dgm:pt>
    <dgm:pt modelId="{2D01D5B2-2B02-4D73-BB08-F4C072756787}" type="pres">
      <dgm:prSet presAssocID="{A7703F9E-CB1E-406A-B893-22861315DA9E}" presName="FiveConn_3-4" presStyleLbl="fgAccFollowNode1" presStyleIdx="2" presStyleCnt="4">
        <dgm:presLayoutVars>
          <dgm:bulletEnabled val="1"/>
        </dgm:presLayoutVars>
      </dgm:prSet>
      <dgm:spPr/>
    </dgm:pt>
    <dgm:pt modelId="{FFCC2D73-921F-415B-BDFC-2A2DBFF2A0E7}" type="pres">
      <dgm:prSet presAssocID="{A7703F9E-CB1E-406A-B893-22861315DA9E}" presName="FiveConn_4-5" presStyleLbl="fgAccFollowNode1" presStyleIdx="3" presStyleCnt="4">
        <dgm:presLayoutVars>
          <dgm:bulletEnabled val="1"/>
        </dgm:presLayoutVars>
      </dgm:prSet>
      <dgm:spPr/>
    </dgm:pt>
    <dgm:pt modelId="{5FD5C53E-CA06-40AA-90E7-AEA95FBE4263}" type="pres">
      <dgm:prSet presAssocID="{A7703F9E-CB1E-406A-B893-22861315DA9E}" presName="FiveNodes_1_text" presStyleLbl="node1" presStyleIdx="4" presStyleCnt="5">
        <dgm:presLayoutVars>
          <dgm:bulletEnabled val="1"/>
        </dgm:presLayoutVars>
      </dgm:prSet>
      <dgm:spPr/>
    </dgm:pt>
    <dgm:pt modelId="{A6414FDF-1AD1-4380-8551-B48E79B9C9E3}" type="pres">
      <dgm:prSet presAssocID="{A7703F9E-CB1E-406A-B893-22861315DA9E}" presName="FiveNodes_2_text" presStyleLbl="node1" presStyleIdx="4" presStyleCnt="5">
        <dgm:presLayoutVars>
          <dgm:bulletEnabled val="1"/>
        </dgm:presLayoutVars>
      </dgm:prSet>
      <dgm:spPr/>
    </dgm:pt>
    <dgm:pt modelId="{8292B7AF-85B8-41C0-948A-D525974BA6E4}" type="pres">
      <dgm:prSet presAssocID="{A7703F9E-CB1E-406A-B893-22861315DA9E}" presName="FiveNodes_3_text" presStyleLbl="node1" presStyleIdx="4" presStyleCnt="5">
        <dgm:presLayoutVars>
          <dgm:bulletEnabled val="1"/>
        </dgm:presLayoutVars>
      </dgm:prSet>
      <dgm:spPr/>
    </dgm:pt>
    <dgm:pt modelId="{3E858F9B-1F26-44AB-B479-2E6EFEFFFD31}" type="pres">
      <dgm:prSet presAssocID="{A7703F9E-CB1E-406A-B893-22861315DA9E}" presName="FiveNodes_4_text" presStyleLbl="node1" presStyleIdx="4" presStyleCnt="5">
        <dgm:presLayoutVars>
          <dgm:bulletEnabled val="1"/>
        </dgm:presLayoutVars>
      </dgm:prSet>
      <dgm:spPr/>
    </dgm:pt>
    <dgm:pt modelId="{F8D5BBEC-EA4D-4448-A3F9-259517F337B9}" type="pres">
      <dgm:prSet presAssocID="{A7703F9E-CB1E-406A-B893-22861315DA9E}" presName="FiveNodes_5_text" presStyleLbl="node1" presStyleIdx="4" presStyleCnt="5">
        <dgm:presLayoutVars>
          <dgm:bulletEnabled val="1"/>
        </dgm:presLayoutVars>
      </dgm:prSet>
      <dgm:spPr/>
    </dgm:pt>
  </dgm:ptLst>
  <dgm:cxnLst>
    <dgm:cxn modelId="{D7FD3C00-176F-4780-AE3B-13E8F7C73611}" srcId="{A7703F9E-CB1E-406A-B893-22861315DA9E}" destId="{6E7E02C3-97F9-4A45-BE36-4050B2A1379F}" srcOrd="5" destOrd="0" parTransId="{171C2734-0ED6-4C99-A5FD-D1DBF39A552B}" sibTransId="{CDEF60A0-62F2-47B0-9E88-FFF210ADB3BB}"/>
    <dgm:cxn modelId="{E028AC23-F7F6-4814-A409-C37F1BB0F96C}" type="presOf" srcId="{AADC58E1-20B4-41BC-AF13-79971EBD7CE2}" destId="{2D01D5B2-2B02-4D73-BB08-F4C072756787}" srcOrd="0" destOrd="0" presId="urn:microsoft.com/office/officeart/2005/8/layout/vProcess5"/>
    <dgm:cxn modelId="{1E07F123-BA81-47A8-B96F-692EF820FDB8}" type="presOf" srcId="{2AABE582-557E-436C-9703-CDD08896C7D4}" destId="{FFCC2D73-921F-415B-BDFC-2A2DBFF2A0E7}" srcOrd="0" destOrd="0" presId="urn:microsoft.com/office/officeart/2005/8/layout/vProcess5"/>
    <dgm:cxn modelId="{8C95352C-B781-42A7-84A3-EDCC7D554723}" type="presOf" srcId="{C7881D71-5C42-44BB-A840-4021C4A1B7B3}" destId="{F8D5BBEC-EA4D-4448-A3F9-259517F337B9}" srcOrd="1" destOrd="0" presId="urn:microsoft.com/office/officeart/2005/8/layout/vProcess5"/>
    <dgm:cxn modelId="{E1462F2E-64C4-43DD-ABA4-309EA90FE735}" type="presOf" srcId="{D7767366-80F4-4E25-ABBF-75489EBB987A}" destId="{3E858F9B-1F26-44AB-B479-2E6EFEFFFD31}" srcOrd="1" destOrd="0" presId="urn:microsoft.com/office/officeart/2005/8/layout/vProcess5"/>
    <dgm:cxn modelId="{E4AFA42E-B0DC-483F-B2B7-1289E6B25851}" srcId="{A7703F9E-CB1E-406A-B893-22861315DA9E}" destId="{C7881D71-5C42-44BB-A840-4021C4A1B7B3}" srcOrd="4" destOrd="0" parTransId="{6459B3B3-E3A1-4514-8535-7221348BFDD7}" sibTransId="{0BA6BB01-0577-41BD-A2AC-109445778FDD}"/>
    <dgm:cxn modelId="{B2849865-BB31-43F2-9291-5E738BB570C1}" srcId="{A7703F9E-CB1E-406A-B893-22861315DA9E}" destId="{73450E19-DE2C-4FED-AEA4-38A5D4B76915}" srcOrd="0" destOrd="0" parTransId="{1EABDA4A-97AF-4AC2-9F25-818F78478FED}" sibTransId="{C089C86B-84CC-4CFA-AB1C-BBA502E3B541}"/>
    <dgm:cxn modelId="{D990D069-6692-415B-9F9D-7CBF34DC9BA9}" type="presOf" srcId="{AFACEFA7-4EB7-4CFC-B80B-B3E48AC2710C}" destId="{EE2B14F9-5495-494E-AE97-8D10A1ABDBD3}" srcOrd="0" destOrd="0" presId="urn:microsoft.com/office/officeart/2005/8/layout/vProcess5"/>
    <dgm:cxn modelId="{13C7824B-C898-4EEE-B43C-4F7C485D47C8}" srcId="{A7703F9E-CB1E-406A-B893-22861315DA9E}" destId="{D7767366-80F4-4E25-ABBF-75489EBB987A}" srcOrd="3" destOrd="0" parTransId="{C67FE28D-37CA-41EC-9C6C-9D10A8AAA9F1}" sibTransId="{2AABE582-557E-436C-9703-CDD08896C7D4}"/>
    <dgm:cxn modelId="{0DC40A50-EA1D-4CF2-BB53-687B240336B3}" type="presOf" srcId="{C7881D71-5C42-44BB-A840-4021C4A1B7B3}" destId="{5B1D524E-35C3-4B02-BDA5-5BA85362C26F}" srcOrd="0" destOrd="0" presId="urn:microsoft.com/office/officeart/2005/8/layout/vProcess5"/>
    <dgm:cxn modelId="{E93C758F-7351-4665-82F7-DC65CA5FD5F0}" type="presOf" srcId="{73450E19-DE2C-4FED-AEA4-38A5D4B76915}" destId="{3533E8D2-5B4B-41D5-89CF-01E4D07BE072}" srcOrd="0" destOrd="0" presId="urn:microsoft.com/office/officeart/2005/8/layout/vProcess5"/>
    <dgm:cxn modelId="{3D940991-AD95-42A7-AC76-B684D7151DBA}" type="presOf" srcId="{73450E19-DE2C-4FED-AEA4-38A5D4B76915}" destId="{5FD5C53E-CA06-40AA-90E7-AEA95FBE4263}" srcOrd="1" destOrd="0" presId="urn:microsoft.com/office/officeart/2005/8/layout/vProcess5"/>
    <dgm:cxn modelId="{7551639E-88E1-4F26-BC13-EA64220C63B3}" type="presOf" srcId="{A7703F9E-CB1E-406A-B893-22861315DA9E}" destId="{BC40946D-C9D6-495F-85EC-AE9A7D25BE00}" srcOrd="0" destOrd="0" presId="urn:microsoft.com/office/officeart/2005/8/layout/vProcess5"/>
    <dgm:cxn modelId="{C5CE8BA8-E5B4-4FC2-A1B2-075EE7F8FCCE}" type="presOf" srcId="{FD1D60BA-F76C-4888-8EA2-09D0566D1A78}" destId="{BBBF5912-2BB9-4B38-A42B-88FA29C8B0BC}" srcOrd="0" destOrd="0" presId="urn:microsoft.com/office/officeart/2005/8/layout/vProcess5"/>
    <dgm:cxn modelId="{4DC15FB7-899A-4963-9263-0616D9875678}" srcId="{A7703F9E-CB1E-406A-B893-22861315DA9E}" destId="{BDD2C896-72BC-4CC4-93DF-F2D133FA93E5}" srcOrd="1" destOrd="0" parTransId="{8A5C6DC7-BB27-4717-B702-11D4BA50F9D3}" sibTransId="{FD1D60BA-F76C-4888-8EA2-09D0566D1A78}"/>
    <dgm:cxn modelId="{74E496C0-A7FD-49D6-B2CD-E4C1193FFF88}" srcId="{A7703F9E-CB1E-406A-B893-22861315DA9E}" destId="{AFACEFA7-4EB7-4CFC-B80B-B3E48AC2710C}" srcOrd="2" destOrd="0" parTransId="{6B76280F-C2C9-45F0-82ED-D08DDC4CA24F}" sibTransId="{AADC58E1-20B4-41BC-AF13-79971EBD7CE2}"/>
    <dgm:cxn modelId="{B4A753CD-74DE-4C5A-8487-0A6677A0570B}" type="presOf" srcId="{C089C86B-84CC-4CFA-AB1C-BBA502E3B541}" destId="{105F8D10-F858-493F-82E0-A1CD51CA846B}" srcOrd="0" destOrd="0" presId="urn:microsoft.com/office/officeart/2005/8/layout/vProcess5"/>
    <dgm:cxn modelId="{F18409D7-6049-4956-9316-8ADB236FB0AC}" type="presOf" srcId="{AFACEFA7-4EB7-4CFC-B80B-B3E48AC2710C}" destId="{8292B7AF-85B8-41C0-948A-D525974BA6E4}" srcOrd="1" destOrd="0" presId="urn:microsoft.com/office/officeart/2005/8/layout/vProcess5"/>
    <dgm:cxn modelId="{D3C241D8-B089-44C6-B7CB-86E372FDEB04}" type="presOf" srcId="{D7767366-80F4-4E25-ABBF-75489EBB987A}" destId="{D0AB8D46-CDBB-4165-8583-A425122FE65E}" srcOrd="0" destOrd="0" presId="urn:microsoft.com/office/officeart/2005/8/layout/vProcess5"/>
    <dgm:cxn modelId="{813793D9-DC74-46C5-9200-3B29CC2FD88C}" type="presOf" srcId="{BDD2C896-72BC-4CC4-93DF-F2D133FA93E5}" destId="{A6414FDF-1AD1-4380-8551-B48E79B9C9E3}" srcOrd="1" destOrd="0" presId="urn:microsoft.com/office/officeart/2005/8/layout/vProcess5"/>
    <dgm:cxn modelId="{48B24CFB-E8E1-4153-8BE5-3EBBBD39E675}" type="presOf" srcId="{BDD2C896-72BC-4CC4-93DF-F2D133FA93E5}" destId="{D8595B78-87F2-492C-90AE-0838BBDC86DB}" srcOrd="0" destOrd="0" presId="urn:microsoft.com/office/officeart/2005/8/layout/vProcess5"/>
    <dgm:cxn modelId="{37E54397-F989-4CB2-AA91-2E50F7371E52}" type="presParOf" srcId="{BC40946D-C9D6-495F-85EC-AE9A7D25BE00}" destId="{48DD99E4-910D-4D2D-B1EA-4D91D0272ED0}" srcOrd="0" destOrd="0" presId="urn:microsoft.com/office/officeart/2005/8/layout/vProcess5"/>
    <dgm:cxn modelId="{3363A90C-F48D-418E-B12F-6A93C69D4C51}" type="presParOf" srcId="{BC40946D-C9D6-495F-85EC-AE9A7D25BE00}" destId="{3533E8D2-5B4B-41D5-89CF-01E4D07BE072}" srcOrd="1" destOrd="0" presId="urn:microsoft.com/office/officeart/2005/8/layout/vProcess5"/>
    <dgm:cxn modelId="{8ED50AB8-CCB8-4CC5-8268-0BDE20404BB9}" type="presParOf" srcId="{BC40946D-C9D6-495F-85EC-AE9A7D25BE00}" destId="{D8595B78-87F2-492C-90AE-0838BBDC86DB}" srcOrd="2" destOrd="0" presId="urn:microsoft.com/office/officeart/2005/8/layout/vProcess5"/>
    <dgm:cxn modelId="{22C4F7D4-26F9-4E48-851D-A92145716411}" type="presParOf" srcId="{BC40946D-C9D6-495F-85EC-AE9A7D25BE00}" destId="{EE2B14F9-5495-494E-AE97-8D10A1ABDBD3}" srcOrd="3" destOrd="0" presId="urn:microsoft.com/office/officeart/2005/8/layout/vProcess5"/>
    <dgm:cxn modelId="{8A955AEA-7A0C-4993-9BE4-70A72988C2CD}" type="presParOf" srcId="{BC40946D-C9D6-495F-85EC-AE9A7D25BE00}" destId="{D0AB8D46-CDBB-4165-8583-A425122FE65E}" srcOrd="4" destOrd="0" presId="urn:microsoft.com/office/officeart/2005/8/layout/vProcess5"/>
    <dgm:cxn modelId="{B839D669-6091-4F4B-8F39-F72989C4174F}" type="presParOf" srcId="{BC40946D-C9D6-495F-85EC-AE9A7D25BE00}" destId="{5B1D524E-35C3-4B02-BDA5-5BA85362C26F}" srcOrd="5" destOrd="0" presId="urn:microsoft.com/office/officeart/2005/8/layout/vProcess5"/>
    <dgm:cxn modelId="{2504AEF6-50EF-49B3-AF55-C1BDA09E36F4}" type="presParOf" srcId="{BC40946D-C9D6-495F-85EC-AE9A7D25BE00}" destId="{105F8D10-F858-493F-82E0-A1CD51CA846B}" srcOrd="6" destOrd="0" presId="urn:microsoft.com/office/officeart/2005/8/layout/vProcess5"/>
    <dgm:cxn modelId="{215324C9-A594-4481-8EE7-45B3C05FCC35}" type="presParOf" srcId="{BC40946D-C9D6-495F-85EC-AE9A7D25BE00}" destId="{BBBF5912-2BB9-4B38-A42B-88FA29C8B0BC}" srcOrd="7" destOrd="0" presId="urn:microsoft.com/office/officeart/2005/8/layout/vProcess5"/>
    <dgm:cxn modelId="{E1627FE8-C387-4B11-94AD-54E98A2F83F8}" type="presParOf" srcId="{BC40946D-C9D6-495F-85EC-AE9A7D25BE00}" destId="{2D01D5B2-2B02-4D73-BB08-F4C072756787}" srcOrd="8" destOrd="0" presId="urn:microsoft.com/office/officeart/2005/8/layout/vProcess5"/>
    <dgm:cxn modelId="{B15138E8-E7E5-426E-AF82-CFAAD483429E}" type="presParOf" srcId="{BC40946D-C9D6-495F-85EC-AE9A7D25BE00}" destId="{FFCC2D73-921F-415B-BDFC-2A2DBFF2A0E7}" srcOrd="9" destOrd="0" presId="urn:microsoft.com/office/officeart/2005/8/layout/vProcess5"/>
    <dgm:cxn modelId="{0CAAF0EB-8CD6-46B0-96C7-50C067DC2BAA}" type="presParOf" srcId="{BC40946D-C9D6-495F-85EC-AE9A7D25BE00}" destId="{5FD5C53E-CA06-40AA-90E7-AEA95FBE4263}" srcOrd="10" destOrd="0" presId="urn:microsoft.com/office/officeart/2005/8/layout/vProcess5"/>
    <dgm:cxn modelId="{ACA6B7A1-C187-467D-9747-15B1091E4529}" type="presParOf" srcId="{BC40946D-C9D6-495F-85EC-AE9A7D25BE00}" destId="{A6414FDF-1AD1-4380-8551-B48E79B9C9E3}" srcOrd="11" destOrd="0" presId="urn:microsoft.com/office/officeart/2005/8/layout/vProcess5"/>
    <dgm:cxn modelId="{404F4DF5-C8D6-43C7-9EE7-1DB56C8E3428}" type="presParOf" srcId="{BC40946D-C9D6-495F-85EC-AE9A7D25BE00}" destId="{8292B7AF-85B8-41C0-948A-D525974BA6E4}" srcOrd="12" destOrd="0" presId="urn:microsoft.com/office/officeart/2005/8/layout/vProcess5"/>
    <dgm:cxn modelId="{18EE772A-6D51-424E-963F-F8D772B9B144}" type="presParOf" srcId="{BC40946D-C9D6-495F-85EC-AE9A7D25BE00}" destId="{3E858F9B-1F26-44AB-B479-2E6EFEFFFD31}" srcOrd="13" destOrd="0" presId="urn:microsoft.com/office/officeart/2005/8/layout/vProcess5"/>
    <dgm:cxn modelId="{F2276C14-D5D9-4903-8ADD-3998CEB65A38}" type="presParOf" srcId="{BC40946D-C9D6-495F-85EC-AE9A7D25BE00}" destId="{F8D5BBEC-EA4D-4448-A3F9-259517F337B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6B39E-2DD5-4182-96BB-A181AEC6B03E}">
      <dsp:nvSpPr>
        <dsp:cNvPr id="0" name=""/>
        <dsp:cNvSpPr/>
      </dsp:nvSpPr>
      <dsp:spPr>
        <a:xfrm>
          <a:off x="0" y="53438"/>
          <a:ext cx="7552590" cy="554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Comic Sans MS" panose="030F0702030302020204" pitchFamily="66" charset="0"/>
            </a:rPr>
            <a:t>Risk Identification and Assessment</a:t>
          </a:r>
        </a:p>
      </dsp:txBody>
      <dsp:txXfrm>
        <a:off x="27077" y="80515"/>
        <a:ext cx="7498436" cy="500521"/>
      </dsp:txXfrm>
    </dsp:sp>
    <dsp:sp modelId="{75862C2D-4983-4203-88E4-D50DAF7D544F}">
      <dsp:nvSpPr>
        <dsp:cNvPr id="0" name=""/>
        <dsp:cNvSpPr/>
      </dsp:nvSpPr>
      <dsp:spPr>
        <a:xfrm>
          <a:off x="0" y="568244"/>
          <a:ext cx="7552590" cy="554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244600">
            <a:lnSpc>
              <a:spcPct val="90000"/>
            </a:lnSpc>
            <a:spcBef>
              <a:spcPct val="0"/>
            </a:spcBef>
            <a:spcAft>
              <a:spcPct val="35000"/>
            </a:spcAft>
            <a:buNone/>
          </a:pPr>
          <a:r>
            <a:rPr lang="en-US" sz="2400" b="0" kern="1200" dirty="0">
              <a:solidFill>
                <a:prstClr val="white"/>
              </a:solidFill>
              <a:latin typeface="Comic Sans MS" panose="030F0702030302020204" pitchFamily="66" charset="0"/>
              <a:ea typeface="+mn-ea"/>
              <a:cs typeface="+mn-cs"/>
            </a:rPr>
            <a:t>Water, Sanitation and Hygiene (WASH)</a:t>
          </a:r>
        </a:p>
      </dsp:txBody>
      <dsp:txXfrm>
        <a:off x="27077" y="595321"/>
        <a:ext cx="7498436" cy="500521"/>
      </dsp:txXfrm>
    </dsp:sp>
    <dsp:sp modelId="{1D5D4516-41C9-4808-BFB5-60191478B6C2}">
      <dsp:nvSpPr>
        <dsp:cNvPr id="0" name=""/>
        <dsp:cNvSpPr/>
      </dsp:nvSpPr>
      <dsp:spPr>
        <a:xfrm>
          <a:off x="0" y="1135562"/>
          <a:ext cx="7552590" cy="554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244600">
            <a:lnSpc>
              <a:spcPct val="90000"/>
            </a:lnSpc>
            <a:spcBef>
              <a:spcPct val="0"/>
            </a:spcBef>
            <a:spcAft>
              <a:spcPct val="35000"/>
            </a:spcAft>
            <a:buNone/>
          </a:pPr>
          <a:r>
            <a:rPr lang="en-US" sz="2400" b="0" kern="1200" dirty="0">
              <a:solidFill>
                <a:prstClr val="white"/>
              </a:solidFill>
              <a:latin typeface="Comic Sans MS" panose="030F0702030302020204" pitchFamily="66" charset="0"/>
              <a:ea typeface="+mn-ea"/>
              <a:cs typeface="+mn-cs"/>
            </a:rPr>
            <a:t>Air Quality Management</a:t>
          </a:r>
        </a:p>
      </dsp:txBody>
      <dsp:txXfrm>
        <a:off x="27077" y="1162639"/>
        <a:ext cx="7498436" cy="500521"/>
      </dsp:txXfrm>
    </dsp:sp>
    <dsp:sp modelId="{9122AEAB-FA28-4EBF-97FB-11CEA5095145}">
      <dsp:nvSpPr>
        <dsp:cNvPr id="0" name=""/>
        <dsp:cNvSpPr/>
      </dsp:nvSpPr>
      <dsp:spPr>
        <a:xfrm>
          <a:off x="0" y="1702880"/>
          <a:ext cx="7552590" cy="554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244600">
            <a:lnSpc>
              <a:spcPct val="90000"/>
            </a:lnSpc>
            <a:spcBef>
              <a:spcPct val="0"/>
            </a:spcBef>
            <a:spcAft>
              <a:spcPct val="35000"/>
            </a:spcAft>
            <a:buNone/>
          </a:pPr>
          <a:r>
            <a:rPr lang="en-US" sz="2400" b="0" kern="1200" dirty="0">
              <a:solidFill>
                <a:prstClr val="white"/>
              </a:solidFill>
              <a:latin typeface="Comic Sans MS" panose="030F0702030302020204" pitchFamily="66" charset="0"/>
              <a:ea typeface="+mn-ea"/>
              <a:cs typeface="+mn-cs"/>
            </a:rPr>
            <a:t>Waste Management</a:t>
          </a:r>
        </a:p>
      </dsp:txBody>
      <dsp:txXfrm>
        <a:off x="27077" y="1729957"/>
        <a:ext cx="7498436" cy="500521"/>
      </dsp:txXfrm>
    </dsp:sp>
    <dsp:sp modelId="{17B65A11-A028-456E-9FAD-D0800CA1C3F8}">
      <dsp:nvSpPr>
        <dsp:cNvPr id="0" name=""/>
        <dsp:cNvSpPr/>
      </dsp:nvSpPr>
      <dsp:spPr>
        <a:xfrm>
          <a:off x="0" y="2270199"/>
          <a:ext cx="7552590" cy="554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244600">
            <a:lnSpc>
              <a:spcPct val="90000"/>
            </a:lnSpc>
            <a:spcBef>
              <a:spcPct val="0"/>
            </a:spcBef>
            <a:spcAft>
              <a:spcPct val="35000"/>
            </a:spcAft>
            <a:buNone/>
          </a:pPr>
          <a:r>
            <a:rPr lang="en-US" sz="2400" b="0" kern="1200" dirty="0">
              <a:solidFill>
                <a:prstClr val="white"/>
              </a:solidFill>
              <a:latin typeface="Comic Sans MS" panose="030F0702030302020204" pitchFamily="66" charset="0"/>
              <a:ea typeface="+mn-ea"/>
              <a:cs typeface="+mn-cs"/>
            </a:rPr>
            <a:t>Chemical Safety</a:t>
          </a:r>
        </a:p>
      </dsp:txBody>
      <dsp:txXfrm>
        <a:off x="27077" y="2297276"/>
        <a:ext cx="7498436" cy="500521"/>
      </dsp:txXfrm>
    </dsp:sp>
    <dsp:sp modelId="{9F5B8C62-7152-4BC2-A9A9-6547573C9061}">
      <dsp:nvSpPr>
        <dsp:cNvPr id="0" name=""/>
        <dsp:cNvSpPr/>
      </dsp:nvSpPr>
      <dsp:spPr>
        <a:xfrm>
          <a:off x="0" y="2837517"/>
          <a:ext cx="7552590" cy="554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244600">
            <a:lnSpc>
              <a:spcPct val="90000"/>
            </a:lnSpc>
            <a:spcBef>
              <a:spcPct val="0"/>
            </a:spcBef>
            <a:spcAft>
              <a:spcPct val="35000"/>
            </a:spcAft>
            <a:buNone/>
          </a:pPr>
          <a:r>
            <a:rPr lang="en-US" sz="2400" b="0" kern="1200" dirty="0">
              <a:solidFill>
                <a:prstClr val="white"/>
              </a:solidFill>
              <a:latin typeface="Comic Sans MS" panose="030F0702030302020204" pitchFamily="66" charset="0"/>
              <a:ea typeface="+mn-ea"/>
              <a:cs typeface="+mn-cs"/>
            </a:rPr>
            <a:t>Vector Control through Environmental Management</a:t>
          </a:r>
        </a:p>
      </dsp:txBody>
      <dsp:txXfrm>
        <a:off x="27077" y="2864594"/>
        <a:ext cx="7498436" cy="500521"/>
      </dsp:txXfrm>
    </dsp:sp>
    <dsp:sp modelId="{491BE307-FE84-4C4C-8051-C0838E6F8FB0}">
      <dsp:nvSpPr>
        <dsp:cNvPr id="0" name=""/>
        <dsp:cNvSpPr/>
      </dsp:nvSpPr>
      <dsp:spPr>
        <a:xfrm>
          <a:off x="0" y="3404835"/>
          <a:ext cx="7552590" cy="554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244600">
            <a:lnSpc>
              <a:spcPct val="90000"/>
            </a:lnSpc>
            <a:spcBef>
              <a:spcPct val="0"/>
            </a:spcBef>
            <a:spcAft>
              <a:spcPct val="35000"/>
            </a:spcAft>
            <a:buNone/>
          </a:pPr>
          <a:r>
            <a:rPr lang="en-US" sz="2400" b="0" kern="1200" dirty="0">
              <a:solidFill>
                <a:prstClr val="white"/>
              </a:solidFill>
              <a:latin typeface="Comic Sans MS" panose="030F0702030302020204" pitchFamily="66" charset="0"/>
              <a:ea typeface="+mn-ea"/>
              <a:cs typeface="+mn-cs"/>
            </a:rPr>
            <a:t>Climate Change and Environmental Health</a:t>
          </a:r>
        </a:p>
      </dsp:txBody>
      <dsp:txXfrm>
        <a:off x="27077" y="3431912"/>
        <a:ext cx="7498436" cy="500521"/>
      </dsp:txXfrm>
    </dsp:sp>
    <dsp:sp modelId="{D2AF31DD-CFBC-4ED6-9E2F-29AA23A63948}">
      <dsp:nvSpPr>
        <dsp:cNvPr id="0" name=""/>
        <dsp:cNvSpPr/>
      </dsp:nvSpPr>
      <dsp:spPr>
        <a:xfrm>
          <a:off x="0" y="3972153"/>
          <a:ext cx="7552590" cy="554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244600">
            <a:lnSpc>
              <a:spcPct val="90000"/>
            </a:lnSpc>
            <a:spcBef>
              <a:spcPct val="0"/>
            </a:spcBef>
            <a:spcAft>
              <a:spcPct val="35000"/>
            </a:spcAft>
            <a:buNone/>
          </a:pPr>
          <a:r>
            <a:rPr lang="en-US" sz="2400" b="0" kern="1200" dirty="0">
              <a:solidFill>
                <a:prstClr val="white"/>
              </a:solidFill>
              <a:latin typeface="Comic Sans MS" panose="030F0702030302020204" pitchFamily="66" charset="0"/>
              <a:ea typeface="+mn-ea"/>
              <a:cs typeface="+mn-cs"/>
            </a:rPr>
            <a:t>Restoration of Ecosystems and Biodiversity</a:t>
          </a:r>
        </a:p>
      </dsp:txBody>
      <dsp:txXfrm>
        <a:off x="27077" y="3999230"/>
        <a:ext cx="7498436" cy="500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3E8D2-5B4B-41D5-89CF-01E4D07BE072}">
      <dsp:nvSpPr>
        <dsp:cNvPr id="0" name=""/>
        <dsp:cNvSpPr/>
      </dsp:nvSpPr>
      <dsp:spPr>
        <a:xfrm>
          <a:off x="0" y="0"/>
          <a:ext cx="8097012" cy="783240"/>
        </a:xfrm>
        <a:prstGeom prst="roundRect">
          <a:avLst>
            <a:gd name="adj" fmla="val 10000"/>
          </a:avLst>
        </a:prstGeom>
        <a:solidFill>
          <a:srgbClr val="9FD2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chemeClr val="tx1"/>
              </a:solidFill>
            </a:rPr>
            <a:t>Prevention-first approach</a:t>
          </a:r>
        </a:p>
      </dsp:txBody>
      <dsp:txXfrm>
        <a:off x="22940" y="22940"/>
        <a:ext cx="7160195" cy="737360"/>
      </dsp:txXfrm>
    </dsp:sp>
    <dsp:sp modelId="{D8595B78-87F2-492C-90AE-0838BBDC86DB}">
      <dsp:nvSpPr>
        <dsp:cNvPr id="0" name=""/>
        <dsp:cNvSpPr/>
      </dsp:nvSpPr>
      <dsp:spPr>
        <a:xfrm>
          <a:off x="604647" y="892024"/>
          <a:ext cx="8097012" cy="7832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chemeClr val="tx1"/>
              </a:solidFill>
            </a:rPr>
            <a:t>Evidence-based decision-making</a:t>
          </a:r>
        </a:p>
      </dsp:txBody>
      <dsp:txXfrm>
        <a:off x="627587" y="914964"/>
        <a:ext cx="6937378" cy="737360"/>
      </dsp:txXfrm>
    </dsp:sp>
    <dsp:sp modelId="{EE2B14F9-5495-494E-AE97-8D10A1ABDBD3}">
      <dsp:nvSpPr>
        <dsp:cNvPr id="0" name=""/>
        <dsp:cNvSpPr/>
      </dsp:nvSpPr>
      <dsp:spPr>
        <a:xfrm>
          <a:off x="1209293" y="1784048"/>
          <a:ext cx="8097012" cy="7832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solidFill>
                <a:schemeClr val="tx1"/>
              </a:solidFill>
            </a:rPr>
            <a:t>Intersectoral collaboration</a:t>
          </a:r>
          <a:endParaRPr lang="en-US" sz="2600" b="1" kern="1200" dirty="0">
            <a:solidFill>
              <a:schemeClr val="tx1"/>
            </a:solidFill>
          </a:endParaRPr>
        </a:p>
      </dsp:txBody>
      <dsp:txXfrm>
        <a:off x="1232233" y="1806988"/>
        <a:ext cx="6937378" cy="737360"/>
      </dsp:txXfrm>
    </dsp:sp>
    <dsp:sp modelId="{D0AB8D46-CDBB-4165-8583-A425122FE65E}">
      <dsp:nvSpPr>
        <dsp:cNvPr id="0" name=""/>
        <dsp:cNvSpPr/>
      </dsp:nvSpPr>
      <dsp:spPr>
        <a:xfrm>
          <a:off x="1813940" y="2676072"/>
          <a:ext cx="8097012" cy="783240"/>
        </a:xfrm>
        <a:prstGeom prst="roundRect">
          <a:avLst>
            <a:gd name="adj" fmla="val 10000"/>
          </a:avLst>
        </a:prstGeom>
        <a:solidFill>
          <a:srgbClr val="F960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chemeClr val="tx1"/>
              </a:solidFill>
            </a:rPr>
            <a:t>Equity and protection of vulnerable populations</a:t>
          </a:r>
        </a:p>
      </dsp:txBody>
      <dsp:txXfrm>
        <a:off x="1836880" y="2699012"/>
        <a:ext cx="6937378" cy="737360"/>
      </dsp:txXfrm>
    </dsp:sp>
    <dsp:sp modelId="{5B1D524E-35C3-4B02-BDA5-5BA85362C26F}">
      <dsp:nvSpPr>
        <dsp:cNvPr id="0" name=""/>
        <dsp:cNvSpPr/>
      </dsp:nvSpPr>
      <dsp:spPr>
        <a:xfrm>
          <a:off x="2418587" y="3568097"/>
          <a:ext cx="8097012" cy="7832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chemeClr val="tx1"/>
              </a:solidFill>
            </a:rPr>
            <a:t>Sustainable development alignment</a:t>
          </a:r>
        </a:p>
      </dsp:txBody>
      <dsp:txXfrm>
        <a:off x="2441527" y="3591037"/>
        <a:ext cx="6937378" cy="737360"/>
      </dsp:txXfrm>
    </dsp:sp>
    <dsp:sp modelId="{105F8D10-F858-493F-82E0-A1CD51CA846B}">
      <dsp:nvSpPr>
        <dsp:cNvPr id="0" name=""/>
        <dsp:cNvSpPr/>
      </dsp:nvSpPr>
      <dsp:spPr>
        <a:xfrm>
          <a:off x="7587905" y="572200"/>
          <a:ext cx="509106" cy="50910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702454" y="572200"/>
        <a:ext cx="280008" cy="383102"/>
      </dsp:txXfrm>
    </dsp:sp>
    <dsp:sp modelId="{BBBF5912-2BB9-4B38-A42B-88FA29C8B0BC}">
      <dsp:nvSpPr>
        <dsp:cNvPr id="0" name=""/>
        <dsp:cNvSpPr/>
      </dsp:nvSpPr>
      <dsp:spPr>
        <a:xfrm>
          <a:off x="8192552" y="1464225"/>
          <a:ext cx="509106" cy="50910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07101" y="1464225"/>
        <a:ext cx="280008" cy="383102"/>
      </dsp:txXfrm>
    </dsp:sp>
    <dsp:sp modelId="{2D01D5B2-2B02-4D73-BB08-F4C072756787}">
      <dsp:nvSpPr>
        <dsp:cNvPr id="0" name=""/>
        <dsp:cNvSpPr/>
      </dsp:nvSpPr>
      <dsp:spPr>
        <a:xfrm>
          <a:off x="8797199" y="2343195"/>
          <a:ext cx="509106" cy="50910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11748" y="2343195"/>
        <a:ext cx="280008" cy="383102"/>
      </dsp:txXfrm>
    </dsp:sp>
    <dsp:sp modelId="{FFCC2D73-921F-415B-BDFC-2A2DBFF2A0E7}">
      <dsp:nvSpPr>
        <dsp:cNvPr id="0" name=""/>
        <dsp:cNvSpPr/>
      </dsp:nvSpPr>
      <dsp:spPr>
        <a:xfrm>
          <a:off x="9401846" y="3243922"/>
          <a:ext cx="509106" cy="50910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516395" y="3243922"/>
        <a:ext cx="280008" cy="3831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06A45-45D1-4465-9FB6-C59EAB1E6415}" type="datetimeFigureOut">
              <a:rPr lang="en-US" smtClean="0"/>
              <a:t>2/17/2026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06ABE-60BF-4858-BB50-74428CE83E76}" type="slidenum">
              <a:rPr lang="en-US" smtClean="0"/>
              <a:t>‹#›</a:t>
            </a:fld>
            <a:endParaRPr lang="en-US"/>
          </a:p>
        </p:txBody>
      </p:sp>
    </p:spTree>
    <p:extLst>
      <p:ext uri="{BB962C8B-B14F-4D97-AF65-F5344CB8AC3E}">
        <p14:creationId xmlns:p14="http://schemas.microsoft.com/office/powerpoint/2010/main" val="1568931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06ABE-60BF-4858-BB50-74428CE83E76}" type="slidenum">
              <a:rPr lang="en-US" smtClean="0"/>
              <a:t>1</a:t>
            </a:fld>
            <a:endParaRPr lang="en-US"/>
          </a:p>
        </p:txBody>
      </p:sp>
    </p:spTree>
    <p:extLst>
      <p:ext uri="{BB962C8B-B14F-4D97-AF65-F5344CB8AC3E}">
        <p14:creationId xmlns:p14="http://schemas.microsoft.com/office/powerpoint/2010/main" val="3442889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906ABE-60BF-4858-BB50-74428CE83E76}" type="slidenum">
              <a:rPr lang="en-US" smtClean="0"/>
              <a:t>7</a:t>
            </a:fld>
            <a:endParaRPr lang="en-US"/>
          </a:p>
        </p:txBody>
      </p:sp>
    </p:spTree>
    <p:extLst>
      <p:ext uri="{BB962C8B-B14F-4D97-AF65-F5344CB8AC3E}">
        <p14:creationId xmlns:p14="http://schemas.microsoft.com/office/powerpoint/2010/main" val="3624829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906ABE-60BF-4858-BB50-74428CE83E76}" type="slidenum">
              <a:rPr lang="en-US" smtClean="0"/>
              <a:t>17</a:t>
            </a:fld>
            <a:endParaRPr lang="en-US"/>
          </a:p>
        </p:txBody>
      </p:sp>
    </p:spTree>
    <p:extLst>
      <p:ext uri="{BB962C8B-B14F-4D97-AF65-F5344CB8AC3E}">
        <p14:creationId xmlns:p14="http://schemas.microsoft.com/office/powerpoint/2010/main" val="3475582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27AB9-3197-E12E-40B3-FDECAAE2CB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DA337D-6B50-A997-79B9-C07C669473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C13AC7-78D5-7B40-2E16-4977CBA86355}"/>
              </a:ext>
            </a:extLst>
          </p:cNvPr>
          <p:cNvSpPr>
            <a:spLocks noGrp="1"/>
          </p:cNvSpPr>
          <p:nvPr>
            <p:ph type="dt" sz="half" idx="10"/>
          </p:nvPr>
        </p:nvSpPr>
        <p:spPr/>
        <p:txBody>
          <a:bodyPr/>
          <a:lstStyle/>
          <a:p>
            <a:fld id="{8F4DA677-7EED-4767-9C45-D1D5616719F2}" type="datetimeFigureOut">
              <a:rPr lang="en-US" smtClean="0"/>
              <a:t>2/17/2026</a:t>
            </a:fld>
            <a:endParaRPr lang="en-US"/>
          </a:p>
        </p:txBody>
      </p:sp>
      <p:sp>
        <p:nvSpPr>
          <p:cNvPr id="5" name="Footer Placeholder 4">
            <a:extLst>
              <a:ext uri="{FF2B5EF4-FFF2-40B4-BE49-F238E27FC236}">
                <a16:creationId xmlns:a16="http://schemas.microsoft.com/office/drawing/2014/main" id="{2EC70C21-0013-D05B-DFF6-ED9F3F109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0F3A1-8FBA-50F1-3EEF-740393D8F220}"/>
              </a:ext>
            </a:extLst>
          </p:cNvPr>
          <p:cNvSpPr>
            <a:spLocks noGrp="1"/>
          </p:cNvSpPr>
          <p:nvPr>
            <p:ph type="sldNum" sz="quarter" idx="12"/>
          </p:nvPr>
        </p:nvSpPr>
        <p:spPr/>
        <p:txBody>
          <a:bodyPr/>
          <a:lstStyle/>
          <a:p>
            <a:fld id="{07CB47D7-B276-4FBC-B264-1AE841D27C08}" type="slidenum">
              <a:rPr lang="en-US" smtClean="0"/>
              <a:t>‹#›</a:t>
            </a:fld>
            <a:endParaRPr lang="en-US"/>
          </a:p>
        </p:txBody>
      </p:sp>
    </p:spTree>
    <p:extLst>
      <p:ext uri="{BB962C8B-B14F-4D97-AF65-F5344CB8AC3E}">
        <p14:creationId xmlns:p14="http://schemas.microsoft.com/office/powerpoint/2010/main" val="131642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9670-4328-BC34-E9BB-B4482208AC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0E6488-CA02-21E3-C21D-C9FC8466C9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18443-6A0A-F00A-6ADA-BF9C6FE74D64}"/>
              </a:ext>
            </a:extLst>
          </p:cNvPr>
          <p:cNvSpPr>
            <a:spLocks noGrp="1"/>
          </p:cNvSpPr>
          <p:nvPr>
            <p:ph type="dt" sz="half" idx="10"/>
          </p:nvPr>
        </p:nvSpPr>
        <p:spPr/>
        <p:txBody>
          <a:bodyPr/>
          <a:lstStyle/>
          <a:p>
            <a:fld id="{8F4DA677-7EED-4767-9C45-D1D5616719F2}" type="datetimeFigureOut">
              <a:rPr lang="en-US" smtClean="0"/>
              <a:t>2/17/2026</a:t>
            </a:fld>
            <a:endParaRPr lang="en-US"/>
          </a:p>
        </p:txBody>
      </p:sp>
      <p:sp>
        <p:nvSpPr>
          <p:cNvPr id="5" name="Footer Placeholder 4">
            <a:extLst>
              <a:ext uri="{FF2B5EF4-FFF2-40B4-BE49-F238E27FC236}">
                <a16:creationId xmlns:a16="http://schemas.microsoft.com/office/drawing/2014/main" id="{39551776-4F5A-11F6-4CDE-15A88CDD7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C2C65-72DF-A9F6-A00A-2B29579CCD9C}"/>
              </a:ext>
            </a:extLst>
          </p:cNvPr>
          <p:cNvSpPr>
            <a:spLocks noGrp="1"/>
          </p:cNvSpPr>
          <p:nvPr>
            <p:ph type="sldNum" sz="quarter" idx="12"/>
          </p:nvPr>
        </p:nvSpPr>
        <p:spPr/>
        <p:txBody>
          <a:bodyPr/>
          <a:lstStyle/>
          <a:p>
            <a:fld id="{07CB47D7-B276-4FBC-B264-1AE841D27C08}" type="slidenum">
              <a:rPr lang="en-US" smtClean="0"/>
              <a:t>‹#›</a:t>
            </a:fld>
            <a:endParaRPr lang="en-US"/>
          </a:p>
        </p:txBody>
      </p:sp>
    </p:spTree>
    <p:extLst>
      <p:ext uri="{BB962C8B-B14F-4D97-AF65-F5344CB8AC3E}">
        <p14:creationId xmlns:p14="http://schemas.microsoft.com/office/powerpoint/2010/main" val="2295276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4C2AAB-C435-232F-8090-AC2961EB18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DD0D94-7257-9E2B-2779-69326A9A36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B5D2D-D499-8401-FECD-BFD87ACE0A53}"/>
              </a:ext>
            </a:extLst>
          </p:cNvPr>
          <p:cNvSpPr>
            <a:spLocks noGrp="1"/>
          </p:cNvSpPr>
          <p:nvPr>
            <p:ph type="dt" sz="half" idx="10"/>
          </p:nvPr>
        </p:nvSpPr>
        <p:spPr/>
        <p:txBody>
          <a:bodyPr/>
          <a:lstStyle/>
          <a:p>
            <a:fld id="{8F4DA677-7EED-4767-9C45-D1D5616719F2}" type="datetimeFigureOut">
              <a:rPr lang="en-US" smtClean="0"/>
              <a:t>2/17/2026</a:t>
            </a:fld>
            <a:endParaRPr lang="en-US"/>
          </a:p>
        </p:txBody>
      </p:sp>
      <p:sp>
        <p:nvSpPr>
          <p:cNvPr id="5" name="Footer Placeholder 4">
            <a:extLst>
              <a:ext uri="{FF2B5EF4-FFF2-40B4-BE49-F238E27FC236}">
                <a16:creationId xmlns:a16="http://schemas.microsoft.com/office/drawing/2014/main" id="{046CDEDA-2C70-1ED6-8C59-F17F39450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A8124-A908-5E51-2D6C-73FE4A5284D7}"/>
              </a:ext>
            </a:extLst>
          </p:cNvPr>
          <p:cNvSpPr>
            <a:spLocks noGrp="1"/>
          </p:cNvSpPr>
          <p:nvPr>
            <p:ph type="sldNum" sz="quarter" idx="12"/>
          </p:nvPr>
        </p:nvSpPr>
        <p:spPr/>
        <p:txBody>
          <a:bodyPr/>
          <a:lstStyle/>
          <a:p>
            <a:fld id="{07CB47D7-B276-4FBC-B264-1AE841D27C08}" type="slidenum">
              <a:rPr lang="en-US" smtClean="0"/>
              <a:t>‹#›</a:t>
            </a:fld>
            <a:endParaRPr lang="en-US"/>
          </a:p>
        </p:txBody>
      </p:sp>
    </p:spTree>
    <p:extLst>
      <p:ext uri="{BB962C8B-B14F-4D97-AF65-F5344CB8AC3E}">
        <p14:creationId xmlns:p14="http://schemas.microsoft.com/office/powerpoint/2010/main" val="248895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C98E-87F9-C812-CD38-7C099267C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4126E-8092-67FC-9B94-47E56452B9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9AE16-B0D3-9609-6AAA-8816EDED3228}"/>
              </a:ext>
            </a:extLst>
          </p:cNvPr>
          <p:cNvSpPr>
            <a:spLocks noGrp="1"/>
          </p:cNvSpPr>
          <p:nvPr>
            <p:ph type="dt" sz="half" idx="10"/>
          </p:nvPr>
        </p:nvSpPr>
        <p:spPr/>
        <p:txBody>
          <a:bodyPr/>
          <a:lstStyle/>
          <a:p>
            <a:fld id="{8F4DA677-7EED-4767-9C45-D1D5616719F2}" type="datetimeFigureOut">
              <a:rPr lang="en-US" smtClean="0"/>
              <a:t>2/17/2026</a:t>
            </a:fld>
            <a:endParaRPr lang="en-US"/>
          </a:p>
        </p:txBody>
      </p:sp>
      <p:sp>
        <p:nvSpPr>
          <p:cNvPr id="5" name="Footer Placeholder 4">
            <a:extLst>
              <a:ext uri="{FF2B5EF4-FFF2-40B4-BE49-F238E27FC236}">
                <a16:creationId xmlns:a16="http://schemas.microsoft.com/office/drawing/2014/main" id="{7057D151-E12F-8136-5C3D-3EF47ED336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25CA4-5D78-907D-53AC-84C0F90BD633}"/>
              </a:ext>
            </a:extLst>
          </p:cNvPr>
          <p:cNvSpPr>
            <a:spLocks noGrp="1"/>
          </p:cNvSpPr>
          <p:nvPr>
            <p:ph type="sldNum" sz="quarter" idx="12"/>
          </p:nvPr>
        </p:nvSpPr>
        <p:spPr/>
        <p:txBody>
          <a:bodyPr/>
          <a:lstStyle/>
          <a:p>
            <a:fld id="{07CB47D7-B276-4FBC-B264-1AE841D27C08}" type="slidenum">
              <a:rPr lang="en-US" smtClean="0"/>
              <a:t>‹#›</a:t>
            </a:fld>
            <a:endParaRPr lang="en-US"/>
          </a:p>
        </p:txBody>
      </p:sp>
    </p:spTree>
    <p:extLst>
      <p:ext uri="{BB962C8B-B14F-4D97-AF65-F5344CB8AC3E}">
        <p14:creationId xmlns:p14="http://schemas.microsoft.com/office/powerpoint/2010/main" val="179687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DEF6-67B6-81E5-76B9-B9820AF54E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85CE35-7963-47FE-C724-6D71E7B810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E4BF43-2F47-96D5-3AA7-C5327333D015}"/>
              </a:ext>
            </a:extLst>
          </p:cNvPr>
          <p:cNvSpPr>
            <a:spLocks noGrp="1"/>
          </p:cNvSpPr>
          <p:nvPr>
            <p:ph type="dt" sz="half" idx="10"/>
          </p:nvPr>
        </p:nvSpPr>
        <p:spPr/>
        <p:txBody>
          <a:bodyPr/>
          <a:lstStyle/>
          <a:p>
            <a:fld id="{8F4DA677-7EED-4767-9C45-D1D5616719F2}" type="datetimeFigureOut">
              <a:rPr lang="en-US" smtClean="0"/>
              <a:t>2/17/2026</a:t>
            </a:fld>
            <a:endParaRPr lang="en-US"/>
          </a:p>
        </p:txBody>
      </p:sp>
      <p:sp>
        <p:nvSpPr>
          <p:cNvPr id="5" name="Footer Placeholder 4">
            <a:extLst>
              <a:ext uri="{FF2B5EF4-FFF2-40B4-BE49-F238E27FC236}">
                <a16:creationId xmlns:a16="http://schemas.microsoft.com/office/drawing/2014/main" id="{F6EC173A-6BBA-78C8-FF85-E5F07DBA6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EB733-84C1-40BF-EBC3-8D565756740D}"/>
              </a:ext>
            </a:extLst>
          </p:cNvPr>
          <p:cNvSpPr>
            <a:spLocks noGrp="1"/>
          </p:cNvSpPr>
          <p:nvPr>
            <p:ph type="sldNum" sz="quarter" idx="12"/>
          </p:nvPr>
        </p:nvSpPr>
        <p:spPr/>
        <p:txBody>
          <a:bodyPr/>
          <a:lstStyle/>
          <a:p>
            <a:fld id="{07CB47D7-B276-4FBC-B264-1AE841D27C08}" type="slidenum">
              <a:rPr lang="en-US" smtClean="0"/>
              <a:t>‹#›</a:t>
            </a:fld>
            <a:endParaRPr lang="en-US"/>
          </a:p>
        </p:txBody>
      </p:sp>
    </p:spTree>
    <p:extLst>
      <p:ext uri="{BB962C8B-B14F-4D97-AF65-F5344CB8AC3E}">
        <p14:creationId xmlns:p14="http://schemas.microsoft.com/office/powerpoint/2010/main" val="44869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1EBDD-CAF3-CB44-FBC2-E1E8B19A1B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6D2D05-B849-FD30-4194-6FF1FA2DBC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45ECED-D3BD-7EEE-B257-004B08401B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0EB43D-0763-79A2-6A6F-890CB0B85BD9}"/>
              </a:ext>
            </a:extLst>
          </p:cNvPr>
          <p:cNvSpPr>
            <a:spLocks noGrp="1"/>
          </p:cNvSpPr>
          <p:nvPr>
            <p:ph type="dt" sz="half" idx="10"/>
          </p:nvPr>
        </p:nvSpPr>
        <p:spPr/>
        <p:txBody>
          <a:bodyPr/>
          <a:lstStyle/>
          <a:p>
            <a:fld id="{8F4DA677-7EED-4767-9C45-D1D5616719F2}" type="datetimeFigureOut">
              <a:rPr lang="en-US" smtClean="0"/>
              <a:t>2/17/2026</a:t>
            </a:fld>
            <a:endParaRPr lang="en-US"/>
          </a:p>
        </p:txBody>
      </p:sp>
      <p:sp>
        <p:nvSpPr>
          <p:cNvPr id="6" name="Footer Placeholder 5">
            <a:extLst>
              <a:ext uri="{FF2B5EF4-FFF2-40B4-BE49-F238E27FC236}">
                <a16:creationId xmlns:a16="http://schemas.microsoft.com/office/drawing/2014/main" id="{C204604C-2C2B-4B08-E233-C88F48B69D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4DEFE-DAF5-CDD9-155D-52CE29E19BA4}"/>
              </a:ext>
            </a:extLst>
          </p:cNvPr>
          <p:cNvSpPr>
            <a:spLocks noGrp="1"/>
          </p:cNvSpPr>
          <p:nvPr>
            <p:ph type="sldNum" sz="quarter" idx="12"/>
          </p:nvPr>
        </p:nvSpPr>
        <p:spPr/>
        <p:txBody>
          <a:bodyPr/>
          <a:lstStyle/>
          <a:p>
            <a:fld id="{07CB47D7-B276-4FBC-B264-1AE841D27C08}" type="slidenum">
              <a:rPr lang="en-US" smtClean="0"/>
              <a:t>‹#›</a:t>
            </a:fld>
            <a:endParaRPr lang="en-US"/>
          </a:p>
        </p:txBody>
      </p:sp>
    </p:spTree>
    <p:extLst>
      <p:ext uri="{BB962C8B-B14F-4D97-AF65-F5344CB8AC3E}">
        <p14:creationId xmlns:p14="http://schemas.microsoft.com/office/powerpoint/2010/main" val="302372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9CE6-C34C-ACFE-26FD-125D5EB800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66C79B-B87D-BBD9-CAF7-77523EABBE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0EB58F-9EA3-07EF-4D39-95E142E33F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F91F5F-060C-149F-4C5C-F04F857744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5CA3D6-7787-44FB-CFB0-92E6CA3E99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AB1ECA-1D31-0E9A-3B41-3BD49C5E1609}"/>
              </a:ext>
            </a:extLst>
          </p:cNvPr>
          <p:cNvSpPr>
            <a:spLocks noGrp="1"/>
          </p:cNvSpPr>
          <p:nvPr>
            <p:ph type="dt" sz="half" idx="10"/>
          </p:nvPr>
        </p:nvSpPr>
        <p:spPr/>
        <p:txBody>
          <a:bodyPr/>
          <a:lstStyle/>
          <a:p>
            <a:fld id="{8F4DA677-7EED-4767-9C45-D1D5616719F2}" type="datetimeFigureOut">
              <a:rPr lang="en-US" smtClean="0"/>
              <a:t>2/17/2026</a:t>
            </a:fld>
            <a:endParaRPr lang="en-US"/>
          </a:p>
        </p:txBody>
      </p:sp>
      <p:sp>
        <p:nvSpPr>
          <p:cNvPr id="8" name="Footer Placeholder 7">
            <a:extLst>
              <a:ext uri="{FF2B5EF4-FFF2-40B4-BE49-F238E27FC236}">
                <a16:creationId xmlns:a16="http://schemas.microsoft.com/office/drawing/2014/main" id="{0E03BC33-DFA2-852E-F868-DCAD084E53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DAA5A4-B37F-D72A-25D5-C5553C1F18C0}"/>
              </a:ext>
            </a:extLst>
          </p:cNvPr>
          <p:cNvSpPr>
            <a:spLocks noGrp="1"/>
          </p:cNvSpPr>
          <p:nvPr>
            <p:ph type="sldNum" sz="quarter" idx="12"/>
          </p:nvPr>
        </p:nvSpPr>
        <p:spPr/>
        <p:txBody>
          <a:bodyPr/>
          <a:lstStyle/>
          <a:p>
            <a:fld id="{07CB47D7-B276-4FBC-B264-1AE841D27C08}" type="slidenum">
              <a:rPr lang="en-US" smtClean="0"/>
              <a:t>‹#›</a:t>
            </a:fld>
            <a:endParaRPr lang="en-US"/>
          </a:p>
        </p:txBody>
      </p:sp>
    </p:spTree>
    <p:extLst>
      <p:ext uri="{BB962C8B-B14F-4D97-AF65-F5344CB8AC3E}">
        <p14:creationId xmlns:p14="http://schemas.microsoft.com/office/powerpoint/2010/main" val="367415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7BBA-80A8-E382-F219-1358C52288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A57D3A-85B6-C432-2CF4-4743E40715AE}"/>
              </a:ext>
            </a:extLst>
          </p:cNvPr>
          <p:cNvSpPr>
            <a:spLocks noGrp="1"/>
          </p:cNvSpPr>
          <p:nvPr>
            <p:ph type="dt" sz="half" idx="10"/>
          </p:nvPr>
        </p:nvSpPr>
        <p:spPr/>
        <p:txBody>
          <a:bodyPr/>
          <a:lstStyle/>
          <a:p>
            <a:fld id="{8F4DA677-7EED-4767-9C45-D1D5616719F2}" type="datetimeFigureOut">
              <a:rPr lang="en-US" smtClean="0"/>
              <a:t>2/17/2026</a:t>
            </a:fld>
            <a:endParaRPr lang="en-US"/>
          </a:p>
        </p:txBody>
      </p:sp>
      <p:sp>
        <p:nvSpPr>
          <p:cNvPr id="4" name="Footer Placeholder 3">
            <a:extLst>
              <a:ext uri="{FF2B5EF4-FFF2-40B4-BE49-F238E27FC236}">
                <a16:creationId xmlns:a16="http://schemas.microsoft.com/office/drawing/2014/main" id="{6C461447-C76B-E4CB-43BE-844DD87C5A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1D50EE-2EB1-BDF5-F86E-42258D85FE4C}"/>
              </a:ext>
            </a:extLst>
          </p:cNvPr>
          <p:cNvSpPr>
            <a:spLocks noGrp="1"/>
          </p:cNvSpPr>
          <p:nvPr>
            <p:ph type="sldNum" sz="quarter" idx="12"/>
          </p:nvPr>
        </p:nvSpPr>
        <p:spPr/>
        <p:txBody>
          <a:bodyPr/>
          <a:lstStyle/>
          <a:p>
            <a:fld id="{07CB47D7-B276-4FBC-B264-1AE841D27C08}" type="slidenum">
              <a:rPr lang="en-US" smtClean="0"/>
              <a:t>‹#›</a:t>
            </a:fld>
            <a:endParaRPr lang="en-US"/>
          </a:p>
        </p:txBody>
      </p:sp>
    </p:spTree>
    <p:extLst>
      <p:ext uri="{BB962C8B-B14F-4D97-AF65-F5344CB8AC3E}">
        <p14:creationId xmlns:p14="http://schemas.microsoft.com/office/powerpoint/2010/main" val="231782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D3189A-23D9-291A-5D63-C57E49F0D33C}"/>
              </a:ext>
            </a:extLst>
          </p:cNvPr>
          <p:cNvSpPr>
            <a:spLocks noGrp="1"/>
          </p:cNvSpPr>
          <p:nvPr>
            <p:ph type="dt" sz="half" idx="10"/>
          </p:nvPr>
        </p:nvSpPr>
        <p:spPr/>
        <p:txBody>
          <a:bodyPr/>
          <a:lstStyle/>
          <a:p>
            <a:fld id="{8F4DA677-7EED-4767-9C45-D1D5616719F2}" type="datetimeFigureOut">
              <a:rPr lang="en-US" smtClean="0"/>
              <a:t>2/17/2026</a:t>
            </a:fld>
            <a:endParaRPr lang="en-US"/>
          </a:p>
        </p:txBody>
      </p:sp>
      <p:sp>
        <p:nvSpPr>
          <p:cNvPr id="3" name="Footer Placeholder 2">
            <a:extLst>
              <a:ext uri="{FF2B5EF4-FFF2-40B4-BE49-F238E27FC236}">
                <a16:creationId xmlns:a16="http://schemas.microsoft.com/office/drawing/2014/main" id="{559DA9E6-1105-68C4-3AE9-DFFB9E3842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2224D3-87A0-433E-243B-40A85FB8A296}"/>
              </a:ext>
            </a:extLst>
          </p:cNvPr>
          <p:cNvSpPr>
            <a:spLocks noGrp="1"/>
          </p:cNvSpPr>
          <p:nvPr>
            <p:ph type="sldNum" sz="quarter" idx="12"/>
          </p:nvPr>
        </p:nvSpPr>
        <p:spPr/>
        <p:txBody>
          <a:bodyPr/>
          <a:lstStyle/>
          <a:p>
            <a:fld id="{07CB47D7-B276-4FBC-B264-1AE841D27C08}" type="slidenum">
              <a:rPr lang="en-US" smtClean="0"/>
              <a:t>‹#›</a:t>
            </a:fld>
            <a:endParaRPr lang="en-US"/>
          </a:p>
        </p:txBody>
      </p:sp>
    </p:spTree>
    <p:extLst>
      <p:ext uri="{BB962C8B-B14F-4D97-AF65-F5344CB8AC3E}">
        <p14:creationId xmlns:p14="http://schemas.microsoft.com/office/powerpoint/2010/main" val="305939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596CA-D438-C823-A026-3D17207322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1FBC2-BBFC-5646-3870-C155298F99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10AD0F-DC59-8BF5-0CCE-63B7FFC0F7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DB6069-F62F-1FCF-D50D-D3DA6A89FB71}"/>
              </a:ext>
            </a:extLst>
          </p:cNvPr>
          <p:cNvSpPr>
            <a:spLocks noGrp="1"/>
          </p:cNvSpPr>
          <p:nvPr>
            <p:ph type="dt" sz="half" idx="10"/>
          </p:nvPr>
        </p:nvSpPr>
        <p:spPr/>
        <p:txBody>
          <a:bodyPr/>
          <a:lstStyle/>
          <a:p>
            <a:fld id="{8F4DA677-7EED-4767-9C45-D1D5616719F2}" type="datetimeFigureOut">
              <a:rPr lang="en-US" smtClean="0"/>
              <a:t>2/17/2026</a:t>
            </a:fld>
            <a:endParaRPr lang="en-US"/>
          </a:p>
        </p:txBody>
      </p:sp>
      <p:sp>
        <p:nvSpPr>
          <p:cNvPr id="6" name="Footer Placeholder 5">
            <a:extLst>
              <a:ext uri="{FF2B5EF4-FFF2-40B4-BE49-F238E27FC236}">
                <a16:creationId xmlns:a16="http://schemas.microsoft.com/office/drawing/2014/main" id="{F00CD2D8-A785-E1DC-83EC-E6B334E936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CF9B31-2638-BE39-9F05-B13F73F543A6}"/>
              </a:ext>
            </a:extLst>
          </p:cNvPr>
          <p:cNvSpPr>
            <a:spLocks noGrp="1"/>
          </p:cNvSpPr>
          <p:nvPr>
            <p:ph type="sldNum" sz="quarter" idx="12"/>
          </p:nvPr>
        </p:nvSpPr>
        <p:spPr/>
        <p:txBody>
          <a:bodyPr/>
          <a:lstStyle/>
          <a:p>
            <a:fld id="{07CB47D7-B276-4FBC-B264-1AE841D27C08}" type="slidenum">
              <a:rPr lang="en-US" smtClean="0"/>
              <a:t>‹#›</a:t>
            </a:fld>
            <a:endParaRPr lang="en-US"/>
          </a:p>
        </p:txBody>
      </p:sp>
    </p:spTree>
    <p:extLst>
      <p:ext uri="{BB962C8B-B14F-4D97-AF65-F5344CB8AC3E}">
        <p14:creationId xmlns:p14="http://schemas.microsoft.com/office/powerpoint/2010/main" val="360163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BA3B-987D-6FFF-7248-4BE7F4A666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FCF9C8-D685-C7DA-7E65-7AC6022031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EC57D5-1DDA-9A0A-8D24-2562C1DD5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0D71A5-8AF3-495B-FEF6-7A932DF9E2B2}"/>
              </a:ext>
            </a:extLst>
          </p:cNvPr>
          <p:cNvSpPr>
            <a:spLocks noGrp="1"/>
          </p:cNvSpPr>
          <p:nvPr>
            <p:ph type="dt" sz="half" idx="10"/>
          </p:nvPr>
        </p:nvSpPr>
        <p:spPr/>
        <p:txBody>
          <a:bodyPr/>
          <a:lstStyle/>
          <a:p>
            <a:fld id="{8F4DA677-7EED-4767-9C45-D1D5616719F2}" type="datetimeFigureOut">
              <a:rPr lang="en-US" smtClean="0"/>
              <a:t>2/17/2026</a:t>
            </a:fld>
            <a:endParaRPr lang="en-US"/>
          </a:p>
        </p:txBody>
      </p:sp>
      <p:sp>
        <p:nvSpPr>
          <p:cNvPr id="6" name="Footer Placeholder 5">
            <a:extLst>
              <a:ext uri="{FF2B5EF4-FFF2-40B4-BE49-F238E27FC236}">
                <a16:creationId xmlns:a16="http://schemas.microsoft.com/office/drawing/2014/main" id="{7E25FC98-24B3-C4D6-F3A3-35081A0FB2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6ADFD1-2A59-3801-9105-E59D2976A0AA}"/>
              </a:ext>
            </a:extLst>
          </p:cNvPr>
          <p:cNvSpPr>
            <a:spLocks noGrp="1"/>
          </p:cNvSpPr>
          <p:nvPr>
            <p:ph type="sldNum" sz="quarter" idx="12"/>
          </p:nvPr>
        </p:nvSpPr>
        <p:spPr/>
        <p:txBody>
          <a:bodyPr/>
          <a:lstStyle/>
          <a:p>
            <a:fld id="{07CB47D7-B276-4FBC-B264-1AE841D27C08}" type="slidenum">
              <a:rPr lang="en-US" smtClean="0"/>
              <a:t>‹#›</a:t>
            </a:fld>
            <a:endParaRPr lang="en-US"/>
          </a:p>
        </p:txBody>
      </p:sp>
    </p:spTree>
    <p:extLst>
      <p:ext uri="{BB962C8B-B14F-4D97-AF65-F5344CB8AC3E}">
        <p14:creationId xmlns:p14="http://schemas.microsoft.com/office/powerpoint/2010/main" val="1912908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F6031B-8F78-F502-BE4A-12BEEC6ABE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0D052E-032E-9317-D051-EAF0A78D64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6AD4E-A2A1-44DB-C099-E4578E2702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DA677-7EED-4767-9C45-D1D5616719F2}" type="datetimeFigureOut">
              <a:rPr lang="en-US" smtClean="0"/>
              <a:t>2/17/2026</a:t>
            </a:fld>
            <a:endParaRPr lang="en-US"/>
          </a:p>
        </p:txBody>
      </p:sp>
      <p:sp>
        <p:nvSpPr>
          <p:cNvPr id="5" name="Footer Placeholder 4">
            <a:extLst>
              <a:ext uri="{FF2B5EF4-FFF2-40B4-BE49-F238E27FC236}">
                <a16:creationId xmlns:a16="http://schemas.microsoft.com/office/drawing/2014/main" id="{832BF4A7-70F0-2342-2377-AF661275EC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37B7EE-3084-7EBA-6D94-3B5DA14E9D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B47D7-B276-4FBC-B264-1AE841D27C08}" type="slidenum">
              <a:rPr lang="en-US" smtClean="0"/>
              <a:t>‹#›</a:t>
            </a:fld>
            <a:endParaRPr lang="en-US"/>
          </a:p>
        </p:txBody>
      </p:sp>
    </p:spTree>
    <p:extLst>
      <p:ext uri="{BB962C8B-B14F-4D97-AF65-F5344CB8AC3E}">
        <p14:creationId xmlns:p14="http://schemas.microsoft.com/office/powerpoint/2010/main" val="717483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9.xml" /></Relationships>
</file>

<file path=ppt/slides/_rels/slide11.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9.xml" /></Relationships>
</file>

<file path=ppt/slides/_rels/slide12.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9.xml" /></Relationships>
</file>

<file path=ppt/slides/_rels/slide13.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3.jfif"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7.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6.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7.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9.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6444A6-1D8A-DFBE-A021-6BC7F62110BD}"/>
              </a:ext>
            </a:extLst>
          </p:cNvPr>
          <p:cNvPicPr>
            <a:picLocks noChangeAspect="1"/>
          </p:cNvPicPr>
          <p:nvPr/>
        </p:nvPicPr>
        <p:blipFill>
          <a:blip r:embed="rId3"/>
          <a:stretch>
            <a:fillRect/>
          </a:stretch>
        </p:blipFill>
        <p:spPr>
          <a:xfrm>
            <a:off x="4405207" y="0"/>
            <a:ext cx="7728156" cy="6858000"/>
          </a:xfrm>
          <a:prstGeom prst="rect">
            <a:avLst/>
          </a:prstGeom>
        </p:spPr>
      </p:pic>
      <p:sp>
        <p:nvSpPr>
          <p:cNvPr id="5" name="TextBox 4">
            <a:extLst>
              <a:ext uri="{FF2B5EF4-FFF2-40B4-BE49-F238E27FC236}">
                <a16:creationId xmlns:a16="http://schemas.microsoft.com/office/drawing/2014/main" id="{797D4F67-88B6-0750-D859-5E15E98FA5BC}"/>
              </a:ext>
            </a:extLst>
          </p:cNvPr>
          <p:cNvSpPr txBox="1"/>
          <p:nvPr/>
        </p:nvSpPr>
        <p:spPr>
          <a:xfrm>
            <a:off x="300527" y="1461940"/>
            <a:ext cx="3804152" cy="1569660"/>
          </a:xfrm>
          <a:prstGeom prst="rect">
            <a:avLst/>
          </a:prstGeom>
          <a:noFill/>
        </p:spPr>
        <p:txBody>
          <a:bodyPr wrap="square" rtlCol="0">
            <a:spAutoFit/>
          </a:bodyPr>
          <a:lstStyle/>
          <a:p>
            <a:pPr algn="ctr"/>
            <a:r>
              <a:rPr lang="en-US" sz="4400" b="1" dirty="0">
                <a:solidFill>
                  <a:srgbClr val="FF0000"/>
                </a:solidFill>
              </a:rPr>
              <a:t>Environmental</a:t>
            </a:r>
            <a:r>
              <a:rPr lang="en-US" sz="4800" b="1" dirty="0">
                <a:solidFill>
                  <a:srgbClr val="FF0000"/>
                </a:solidFill>
              </a:rPr>
              <a:t> Management</a:t>
            </a:r>
            <a:endParaRPr lang="en-US" sz="4800" dirty="0"/>
          </a:p>
        </p:txBody>
      </p:sp>
      <p:sp>
        <p:nvSpPr>
          <p:cNvPr id="6" name="TextBox 5">
            <a:extLst>
              <a:ext uri="{FF2B5EF4-FFF2-40B4-BE49-F238E27FC236}">
                <a16:creationId xmlns:a16="http://schemas.microsoft.com/office/drawing/2014/main" id="{6DC13ABE-45C3-0763-6220-E64899AE1F39}"/>
              </a:ext>
            </a:extLst>
          </p:cNvPr>
          <p:cNvSpPr txBox="1"/>
          <p:nvPr/>
        </p:nvSpPr>
        <p:spPr>
          <a:xfrm>
            <a:off x="0" y="4611230"/>
            <a:ext cx="4405207" cy="2062103"/>
          </a:xfrm>
          <a:prstGeom prst="rect">
            <a:avLst/>
          </a:prstGeom>
          <a:noFill/>
        </p:spPr>
        <p:txBody>
          <a:bodyPr wrap="square" rtlCol="0">
            <a:spAutoFit/>
          </a:bodyPr>
          <a:lstStyle/>
          <a:p>
            <a:r>
              <a:rPr lang="en-US" sz="3200" dirty="0">
                <a:solidFill>
                  <a:srgbClr val="9FD24C"/>
                </a:solidFill>
                <a:latin typeface="Agency FB" panose="020B0503020202020204" pitchFamily="34" charset="0"/>
                <a:cs typeface="Dreaming Outloud Script Pro" panose="020F0502020204030204" pitchFamily="66" charset="0"/>
              </a:rPr>
              <a:t>By</a:t>
            </a:r>
            <a:r>
              <a:rPr lang="en-US" sz="3200" dirty="0">
                <a:solidFill>
                  <a:srgbClr val="9FD24C"/>
                </a:solidFill>
                <a:effectLst>
                  <a:outerShdw blurRad="38100" dist="38100" dir="2700000" algn="tl">
                    <a:srgbClr val="000000">
                      <a:alpha val="43137"/>
                    </a:srgbClr>
                  </a:outerShdw>
                </a:effectLst>
                <a:latin typeface="Agency FB" panose="020B0503020202020204" pitchFamily="34" charset="0"/>
                <a:cs typeface="Dreaming Outloud Script Pro" panose="020F0502020204030204" pitchFamily="66" charset="0"/>
              </a:rPr>
              <a:t>: </a:t>
            </a:r>
            <a:r>
              <a:rPr lang="en-US" sz="2800" dirty="0">
                <a:solidFill>
                  <a:srgbClr val="9FD24C"/>
                </a:solidFill>
                <a:effectLst>
                  <a:outerShdw blurRad="38100" dist="38100" dir="2700000" algn="tl">
                    <a:srgbClr val="000000">
                      <a:alpha val="43137"/>
                    </a:srgbClr>
                  </a:outerShdw>
                </a:effectLst>
                <a:latin typeface="Agency FB" panose="020B0503020202020204" pitchFamily="34" charset="0"/>
                <a:ea typeface="Ebrima" panose="02000000000000000000" pitchFamily="2" charset="0"/>
                <a:cs typeface="Ebrima" panose="02000000000000000000" pitchFamily="2" charset="0"/>
              </a:rPr>
              <a:t>Alaa Saber </a:t>
            </a:r>
          </a:p>
          <a:p>
            <a:pPr algn="ctr"/>
            <a:r>
              <a:rPr lang="en-US" sz="3200" dirty="0">
                <a:solidFill>
                  <a:srgbClr val="9FD24C"/>
                </a:solidFill>
                <a:effectLst>
                  <a:outerShdw blurRad="38100" dist="38100" dir="2700000" algn="tl">
                    <a:srgbClr val="000000">
                      <a:alpha val="43137"/>
                    </a:srgbClr>
                  </a:outerShdw>
                </a:effectLst>
                <a:latin typeface="Agency FB" panose="020B0503020202020204" pitchFamily="34" charset="0"/>
                <a:cs typeface="Dreaming Outloud Script Pro" panose="020F0502020204030204" pitchFamily="66" charset="0"/>
              </a:rPr>
              <a:t>Demonstrator of Community Environmental and Occupational Medicine Department  </a:t>
            </a:r>
          </a:p>
        </p:txBody>
      </p:sp>
    </p:spTree>
    <p:extLst>
      <p:ext uri="{BB962C8B-B14F-4D97-AF65-F5344CB8AC3E}">
        <p14:creationId xmlns:p14="http://schemas.microsoft.com/office/powerpoint/2010/main" val="258498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80A81BD-D21C-35D1-6D70-2A917F10A044}"/>
              </a:ext>
            </a:extLst>
          </p:cNvPr>
          <p:cNvPicPr>
            <a:picLocks noGrp="1" noChangeAspect="1"/>
          </p:cNvPicPr>
          <p:nvPr>
            <p:ph type="pic" idx="1"/>
          </p:nvPr>
        </p:nvPicPr>
        <p:blipFill>
          <a:blip r:embed="rId2"/>
          <a:srcRect l="2709" r="2709"/>
          <a:stretch>
            <a:fillRect/>
          </a:stretch>
        </p:blipFill>
        <p:spPr>
          <a:xfrm>
            <a:off x="7005638" y="987425"/>
            <a:ext cx="4349750" cy="4873625"/>
          </a:xfrm>
          <a:prstGeom prst="rect">
            <a:avLst/>
          </a:prstGeom>
        </p:spPr>
      </p:pic>
      <p:sp>
        <p:nvSpPr>
          <p:cNvPr id="2" name="Title 1">
            <a:extLst>
              <a:ext uri="{FF2B5EF4-FFF2-40B4-BE49-F238E27FC236}">
                <a16:creationId xmlns:a16="http://schemas.microsoft.com/office/drawing/2014/main" id="{3546B14B-5BAD-A920-3FA2-F0CD1D067623}"/>
              </a:ext>
            </a:extLst>
          </p:cNvPr>
          <p:cNvSpPr>
            <a:spLocks noGrp="1"/>
          </p:cNvSpPr>
          <p:nvPr>
            <p:ph type="title"/>
          </p:nvPr>
        </p:nvSpPr>
        <p:spPr>
          <a:xfrm>
            <a:off x="471078" y="404864"/>
            <a:ext cx="3932237" cy="582561"/>
          </a:xfrm>
        </p:spPr>
        <p:txBody>
          <a:bodyPr>
            <a:noAutofit/>
          </a:bodyPr>
          <a:lstStyle/>
          <a:p>
            <a:r>
              <a:rPr lang="en-US" sz="3600" b="1" u="sng" dirty="0">
                <a:solidFill>
                  <a:srgbClr val="FF6600"/>
                </a:solidFill>
                <a:latin typeface="Andalus" panose="02020603050405020304" pitchFamily="18" charset="-78"/>
                <a:cs typeface="Andalus" panose="02020603050405020304" pitchFamily="18" charset="-78"/>
              </a:rPr>
              <a:t>Chemical Safety</a:t>
            </a:r>
          </a:p>
        </p:txBody>
      </p:sp>
      <p:sp>
        <p:nvSpPr>
          <p:cNvPr id="4" name="Text Placeholder 3">
            <a:extLst>
              <a:ext uri="{FF2B5EF4-FFF2-40B4-BE49-F238E27FC236}">
                <a16:creationId xmlns:a16="http://schemas.microsoft.com/office/drawing/2014/main" id="{454E24C1-1C70-B196-3360-874EF4FE4DFA}"/>
              </a:ext>
            </a:extLst>
          </p:cNvPr>
          <p:cNvSpPr>
            <a:spLocks noGrp="1"/>
          </p:cNvSpPr>
          <p:nvPr>
            <p:ph type="body" sz="half" idx="2"/>
          </p:nvPr>
        </p:nvSpPr>
        <p:spPr>
          <a:xfrm>
            <a:off x="367839" y="1224833"/>
            <a:ext cx="6298432" cy="5228303"/>
          </a:xfrm>
        </p:spPr>
        <p:txBody>
          <a:bodyPr>
            <a:noAutofit/>
          </a:bodyPr>
          <a:lstStyle/>
          <a:p>
            <a:r>
              <a:rPr lang="en-US" sz="2800" dirty="0"/>
              <a:t>WHO’s environmental management includes:</a:t>
            </a:r>
          </a:p>
          <a:p>
            <a:pPr marL="457200" indent="-457200">
              <a:buFont typeface="Wingdings" panose="05000000000000000000" pitchFamily="2" charset="2"/>
              <a:buChar char="Ø"/>
            </a:pPr>
            <a:r>
              <a:rPr lang="en-US" sz="2800" dirty="0">
                <a:solidFill>
                  <a:srgbClr val="002060"/>
                </a:solidFill>
              </a:rPr>
              <a:t>Regulation of chemicals and pesticides</a:t>
            </a:r>
          </a:p>
          <a:p>
            <a:pPr marL="457200" indent="-457200">
              <a:buFont typeface="Wingdings" panose="05000000000000000000" pitchFamily="2" charset="2"/>
              <a:buChar char="Ø"/>
            </a:pPr>
            <a:r>
              <a:rPr lang="en-US" sz="2800" dirty="0">
                <a:solidFill>
                  <a:srgbClr val="002060"/>
                </a:solidFill>
              </a:rPr>
              <a:t>Prevention of acute and chronic poisoning</a:t>
            </a:r>
          </a:p>
          <a:p>
            <a:pPr marL="457200" indent="-457200">
              <a:buFont typeface="Wingdings" panose="05000000000000000000" pitchFamily="2" charset="2"/>
              <a:buChar char="Ø"/>
            </a:pPr>
            <a:r>
              <a:rPr lang="en-US" sz="2800" dirty="0">
                <a:solidFill>
                  <a:srgbClr val="002060"/>
                </a:solidFill>
              </a:rPr>
              <a:t>Management of chemical spills and emergencies</a:t>
            </a:r>
          </a:p>
          <a:p>
            <a:r>
              <a:rPr lang="en-US" sz="2800" dirty="0"/>
              <a:t>This includes:</a:t>
            </a:r>
          </a:p>
          <a:p>
            <a:pPr marL="457200" indent="-457200">
              <a:buFont typeface="Wingdings" panose="05000000000000000000" pitchFamily="2" charset="2"/>
              <a:buChar char="ü"/>
            </a:pPr>
            <a:r>
              <a:rPr lang="en-US" sz="2800" dirty="0">
                <a:solidFill>
                  <a:srgbClr val="21ABA4"/>
                </a:solidFill>
              </a:rPr>
              <a:t>Risk communication</a:t>
            </a:r>
          </a:p>
          <a:p>
            <a:pPr marL="457200" indent="-457200">
              <a:buFont typeface="Wingdings" panose="05000000000000000000" pitchFamily="2" charset="2"/>
              <a:buChar char="ü"/>
            </a:pPr>
            <a:r>
              <a:rPr lang="en-US" sz="2800" dirty="0">
                <a:solidFill>
                  <a:srgbClr val="21ABA4"/>
                </a:solidFill>
              </a:rPr>
              <a:t>Safe handling and disposal</a:t>
            </a:r>
          </a:p>
          <a:p>
            <a:pPr marL="457200" indent="-457200">
              <a:buFont typeface="Wingdings" panose="05000000000000000000" pitchFamily="2" charset="2"/>
              <a:buChar char="ü"/>
            </a:pPr>
            <a:r>
              <a:rPr lang="en-US" sz="2800" dirty="0">
                <a:solidFill>
                  <a:srgbClr val="21ABA4"/>
                </a:solidFill>
              </a:rPr>
              <a:t>International chemical conventions collaboration</a:t>
            </a:r>
          </a:p>
          <a:p>
            <a:endParaRPr lang="en-US" sz="2800" dirty="0"/>
          </a:p>
        </p:txBody>
      </p:sp>
    </p:spTree>
    <p:extLst>
      <p:ext uri="{BB962C8B-B14F-4D97-AF65-F5344CB8AC3E}">
        <p14:creationId xmlns:p14="http://schemas.microsoft.com/office/powerpoint/2010/main" val="1083041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FD10-0CD6-82D3-358E-8BE76F9E48FD}"/>
              </a:ext>
            </a:extLst>
          </p:cNvPr>
          <p:cNvSpPr>
            <a:spLocks noGrp="1"/>
          </p:cNvSpPr>
          <p:nvPr>
            <p:ph type="title"/>
          </p:nvPr>
        </p:nvSpPr>
        <p:spPr>
          <a:xfrm>
            <a:off x="0" y="103240"/>
            <a:ext cx="6577781" cy="1039760"/>
          </a:xfrm>
        </p:spPr>
        <p:txBody>
          <a:bodyPr>
            <a:noAutofit/>
          </a:bodyPr>
          <a:lstStyle/>
          <a:p>
            <a:r>
              <a:rPr lang="en-US" sz="3600" b="1" u="sng" dirty="0">
                <a:solidFill>
                  <a:srgbClr val="FF6600"/>
                </a:solidFill>
                <a:latin typeface="Andalus" panose="02020603050405020304" pitchFamily="18" charset="-78"/>
                <a:cs typeface="Andalus" panose="02020603050405020304" pitchFamily="18" charset="-78"/>
              </a:rPr>
              <a:t>Vector Control through Environmental Management</a:t>
            </a:r>
          </a:p>
        </p:txBody>
      </p:sp>
      <p:sp>
        <p:nvSpPr>
          <p:cNvPr id="4" name="Text Placeholder 3">
            <a:extLst>
              <a:ext uri="{FF2B5EF4-FFF2-40B4-BE49-F238E27FC236}">
                <a16:creationId xmlns:a16="http://schemas.microsoft.com/office/drawing/2014/main" id="{04A32F64-7929-BBF9-868A-65540C9AC626}"/>
              </a:ext>
            </a:extLst>
          </p:cNvPr>
          <p:cNvSpPr>
            <a:spLocks noGrp="1"/>
          </p:cNvSpPr>
          <p:nvPr>
            <p:ph type="body" sz="half" idx="2"/>
          </p:nvPr>
        </p:nvSpPr>
        <p:spPr>
          <a:xfrm>
            <a:off x="221226" y="1253613"/>
            <a:ext cx="5874774" cy="5501147"/>
          </a:xfrm>
        </p:spPr>
        <p:txBody>
          <a:bodyPr>
            <a:noAutofit/>
          </a:bodyPr>
          <a:lstStyle/>
          <a:p>
            <a:pPr marR="0" lvl="0" algn="l" defTabSz="914400" rtl="0" eaLnBrk="1" fontAlgn="auto" latinLnBrk="0" hangingPunct="1">
              <a:lnSpc>
                <a:spcPct val="90000"/>
              </a:lnSpc>
              <a:spcBef>
                <a:spcPts val="1200"/>
              </a:spcBef>
              <a:spcAft>
                <a:spcPts val="0"/>
              </a:spcAft>
              <a:buClr>
                <a:srgbClr val="D34817">
                  <a:lumMod val="75000"/>
                </a:srgbClr>
              </a:buClr>
              <a:buSzPct val="85000"/>
              <a:tabLst/>
              <a:defRPr/>
            </a:pPr>
            <a:r>
              <a:rPr kumimoji="0" lang="en-US" sz="2800" b="0" i="0" u="none" strike="noStrike" kern="1200" cap="none" spc="0" normalizeH="0" baseline="0" noProof="0" dirty="0">
                <a:ln>
                  <a:noFill/>
                </a:ln>
                <a:solidFill>
                  <a:prstClr val="black"/>
                </a:solidFill>
                <a:effectLst/>
                <a:uLnTx/>
                <a:uFillTx/>
                <a:ea typeface="+mn-ea"/>
                <a:cs typeface="+mn-cs"/>
              </a:rPr>
              <a:t>  WHO promotes environmental methods as sustainable vector control strategies:</a:t>
            </a:r>
          </a:p>
          <a:p>
            <a:pPr marR="0" lvl="0" algn="l" defTabSz="914400" rtl="0" eaLnBrk="1" fontAlgn="auto" latinLnBrk="0" hangingPunct="1">
              <a:lnSpc>
                <a:spcPct val="90000"/>
              </a:lnSpc>
              <a:spcBef>
                <a:spcPts val="1200"/>
              </a:spcBef>
              <a:spcAft>
                <a:spcPts val="0"/>
              </a:spcAft>
              <a:buClr>
                <a:srgbClr val="D34817">
                  <a:lumMod val="75000"/>
                </a:srgbClr>
              </a:buClr>
              <a:buSzPct val="85000"/>
              <a:tabLst/>
              <a:defRPr/>
            </a:pPr>
            <a:r>
              <a:rPr kumimoji="0" lang="en-US" sz="2800" b="0" i="0" u="none" strike="noStrike" kern="1200" cap="none" spc="0" normalizeH="0" baseline="0" noProof="0" dirty="0">
                <a:ln>
                  <a:noFill/>
                </a:ln>
                <a:solidFill>
                  <a:srgbClr val="002060"/>
                </a:solidFill>
                <a:effectLst/>
                <a:uLnTx/>
                <a:uFillTx/>
                <a:ea typeface="+mn-ea"/>
                <a:cs typeface="+mn-cs"/>
              </a:rPr>
              <a:t>- Elimination of stagnant water</a:t>
            </a:r>
          </a:p>
          <a:p>
            <a:pPr marR="0" lvl="0" algn="l" defTabSz="914400" rtl="0" eaLnBrk="1" fontAlgn="auto" latinLnBrk="0" hangingPunct="1">
              <a:lnSpc>
                <a:spcPct val="90000"/>
              </a:lnSpc>
              <a:spcBef>
                <a:spcPts val="1200"/>
              </a:spcBef>
              <a:spcAft>
                <a:spcPts val="0"/>
              </a:spcAft>
              <a:buClr>
                <a:srgbClr val="D34817">
                  <a:lumMod val="75000"/>
                </a:srgbClr>
              </a:buClr>
              <a:buSzPct val="85000"/>
              <a:tabLst/>
              <a:defRPr/>
            </a:pPr>
            <a:r>
              <a:rPr kumimoji="0" lang="en-US" sz="2800" b="0" i="0" u="none" strike="noStrike" kern="1200" cap="none" spc="0" normalizeH="0" baseline="0" noProof="0" dirty="0">
                <a:ln>
                  <a:noFill/>
                </a:ln>
                <a:solidFill>
                  <a:srgbClr val="002060"/>
                </a:solidFill>
                <a:effectLst/>
                <a:uLnTx/>
                <a:uFillTx/>
                <a:ea typeface="+mn-ea"/>
                <a:cs typeface="+mn-cs"/>
              </a:rPr>
              <a:t>- Proper waste disposal</a:t>
            </a:r>
          </a:p>
          <a:p>
            <a:pPr marR="0" lvl="0" algn="l" defTabSz="914400" rtl="0" eaLnBrk="1" fontAlgn="auto" latinLnBrk="0" hangingPunct="1">
              <a:lnSpc>
                <a:spcPct val="90000"/>
              </a:lnSpc>
              <a:spcBef>
                <a:spcPts val="1200"/>
              </a:spcBef>
              <a:spcAft>
                <a:spcPts val="0"/>
              </a:spcAft>
              <a:buClr>
                <a:srgbClr val="D34817">
                  <a:lumMod val="75000"/>
                </a:srgbClr>
              </a:buClr>
              <a:buSzPct val="85000"/>
              <a:tabLst/>
              <a:defRPr/>
            </a:pPr>
            <a:r>
              <a:rPr kumimoji="0" lang="en-US" sz="2800" b="0" i="0" u="none" strike="noStrike" kern="1200" cap="none" spc="0" normalizeH="0" baseline="0" noProof="0" dirty="0">
                <a:ln>
                  <a:noFill/>
                </a:ln>
                <a:solidFill>
                  <a:srgbClr val="002060"/>
                </a:solidFill>
                <a:effectLst/>
                <a:uLnTx/>
                <a:uFillTx/>
                <a:ea typeface="+mn-ea"/>
                <a:cs typeface="+mn-cs"/>
              </a:rPr>
              <a:t>-Housing improvements</a:t>
            </a:r>
            <a:endParaRPr lang="en-US" sz="2800" dirty="0">
              <a:solidFill>
                <a:prstClr val="black"/>
              </a:solidFill>
            </a:endParaRPr>
          </a:p>
          <a:p>
            <a:pPr marR="0" lvl="0" algn="l" defTabSz="914400" rtl="0" eaLnBrk="1" fontAlgn="auto" latinLnBrk="0" hangingPunct="1">
              <a:lnSpc>
                <a:spcPct val="90000"/>
              </a:lnSpc>
              <a:spcBef>
                <a:spcPts val="1200"/>
              </a:spcBef>
              <a:spcAft>
                <a:spcPts val="0"/>
              </a:spcAft>
              <a:buClr>
                <a:srgbClr val="D34817">
                  <a:lumMod val="75000"/>
                </a:srgbClr>
              </a:buClr>
              <a:buSzPct val="85000"/>
              <a:tabLst/>
              <a:defRPr/>
            </a:pPr>
            <a:r>
              <a:rPr kumimoji="0" lang="en-US" sz="2800" b="0" i="0" u="none" strike="noStrike" kern="1200" cap="none" spc="0" normalizeH="0" baseline="0" noProof="0" dirty="0">
                <a:ln>
                  <a:noFill/>
                </a:ln>
                <a:solidFill>
                  <a:prstClr val="black"/>
                </a:solidFill>
                <a:effectLst/>
                <a:uLnTx/>
                <a:uFillTx/>
                <a:ea typeface="+mn-ea"/>
                <a:cs typeface="+mn-cs"/>
              </a:rPr>
              <a:t>  This reduces diseases such as:</a:t>
            </a:r>
          </a:p>
          <a:p>
            <a:pPr marL="342900" marR="0" lvl="0" indent="-3429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ü"/>
              <a:tabLst/>
              <a:defRPr/>
            </a:pPr>
            <a:r>
              <a:rPr kumimoji="0" lang="en-US" sz="2800" b="0" i="0" u="none" strike="noStrike" kern="1200" cap="none" spc="0" normalizeH="0" baseline="0" noProof="0" dirty="0">
                <a:ln>
                  <a:noFill/>
                </a:ln>
                <a:solidFill>
                  <a:srgbClr val="21ABA4"/>
                </a:solidFill>
                <a:effectLst/>
                <a:uLnTx/>
                <a:uFillTx/>
                <a:ea typeface="+mn-ea"/>
                <a:cs typeface="+mn-cs"/>
              </a:rPr>
              <a:t>Malaria 
Dengue
Zika
Leishmaniasis</a:t>
            </a:r>
          </a:p>
          <a:p>
            <a:endParaRPr lang="en-US" sz="2800" dirty="0"/>
          </a:p>
        </p:txBody>
      </p:sp>
      <p:pic>
        <p:nvPicPr>
          <p:cNvPr id="8" name="Picture 7">
            <a:extLst>
              <a:ext uri="{FF2B5EF4-FFF2-40B4-BE49-F238E27FC236}">
                <a16:creationId xmlns:a16="http://schemas.microsoft.com/office/drawing/2014/main" id="{DEDCB668-7DD3-E725-9EEA-249FAA3F3046}"/>
              </a:ext>
            </a:extLst>
          </p:cNvPr>
          <p:cNvPicPr>
            <a:picLocks noChangeAspect="1"/>
          </p:cNvPicPr>
          <p:nvPr/>
        </p:nvPicPr>
        <p:blipFill>
          <a:blip r:embed="rId2"/>
          <a:stretch>
            <a:fillRect/>
          </a:stretch>
        </p:blipFill>
        <p:spPr>
          <a:xfrm>
            <a:off x="6816994" y="502666"/>
            <a:ext cx="4663844" cy="2926334"/>
          </a:xfrm>
          <a:prstGeom prst="rect">
            <a:avLst/>
          </a:prstGeom>
        </p:spPr>
      </p:pic>
      <p:pic>
        <p:nvPicPr>
          <p:cNvPr id="9" name="Picture 8">
            <a:extLst>
              <a:ext uri="{FF2B5EF4-FFF2-40B4-BE49-F238E27FC236}">
                <a16:creationId xmlns:a16="http://schemas.microsoft.com/office/drawing/2014/main" id="{760420AB-A0F9-A23C-B214-6D0DEC5F724F}"/>
              </a:ext>
            </a:extLst>
          </p:cNvPr>
          <p:cNvPicPr>
            <a:picLocks noChangeAspect="1"/>
          </p:cNvPicPr>
          <p:nvPr/>
        </p:nvPicPr>
        <p:blipFill>
          <a:blip r:embed="rId3"/>
          <a:stretch>
            <a:fillRect/>
          </a:stretch>
        </p:blipFill>
        <p:spPr>
          <a:xfrm>
            <a:off x="6816994" y="3532612"/>
            <a:ext cx="4663844" cy="2712955"/>
          </a:xfrm>
          <a:prstGeom prst="rect">
            <a:avLst/>
          </a:prstGeom>
        </p:spPr>
      </p:pic>
    </p:spTree>
    <p:extLst>
      <p:ext uri="{BB962C8B-B14F-4D97-AF65-F5344CB8AC3E}">
        <p14:creationId xmlns:p14="http://schemas.microsoft.com/office/powerpoint/2010/main" val="2171109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546C-90C1-6740-912D-B1A25C592D00}"/>
              </a:ext>
            </a:extLst>
          </p:cNvPr>
          <p:cNvSpPr>
            <a:spLocks noGrp="1"/>
          </p:cNvSpPr>
          <p:nvPr>
            <p:ph type="title"/>
          </p:nvPr>
        </p:nvSpPr>
        <p:spPr>
          <a:xfrm>
            <a:off x="-1" y="272195"/>
            <a:ext cx="8391832" cy="685799"/>
          </a:xfrm>
        </p:spPr>
        <p:txBody>
          <a:bodyPr>
            <a:noAutofit/>
          </a:bodyPr>
          <a:lstStyle/>
          <a:p>
            <a:r>
              <a:rPr lang="en-US" sz="3600" b="1" u="sng" dirty="0">
                <a:solidFill>
                  <a:schemeClr val="accent2"/>
                </a:solidFill>
                <a:latin typeface="Andalus" panose="02020603050405020304" pitchFamily="18" charset="-78"/>
                <a:cs typeface="Andalus" panose="02020603050405020304" pitchFamily="18" charset="-78"/>
              </a:rPr>
              <a:t>Climate Change and Environmental Health</a:t>
            </a:r>
          </a:p>
        </p:txBody>
      </p:sp>
      <p:sp>
        <p:nvSpPr>
          <p:cNvPr id="4" name="Text Placeholder 3">
            <a:extLst>
              <a:ext uri="{FF2B5EF4-FFF2-40B4-BE49-F238E27FC236}">
                <a16:creationId xmlns:a16="http://schemas.microsoft.com/office/drawing/2014/main" id="{8645872F-DD77-7BB3-DE3F-11765429108A}"/>
              </a:ext>
            </a:extLst>
          </p:cNvPr>
          <p:cNvSpPr>
            <a:spLocks noGrp="1"/>
          </p:cNvSpPr>
          <p:nvPr>
            <p:ph type="body" sz="half" idx="2"/>
          </p:nvPr>
        </p:nvSpPr>
        <p:spPr>
          <a:xfrm>
            <a:off x="-1" y="1246239"/>
            <a:ext cx="5899356" cy="5611761"/>
          </a:xfrm>
        </p:spPr>
        <p:txBody>
          <a:bodyPr>
            <a:noAutofit/>
          </a:bodyPr>
          <a:lstStyle/>
          <a:p>
            <a:pPr marR="0" lvl="0" algn="l" defTabSz="914400" rtl="0" eaLnBrk="1" fontAlgn="auto" latinLnBrk="0" hangingPunct="1">
              <a:lnSpc>
                <a:spcPct val="90000"/>
              </a:lnSpc>
              <a:spcBef>
                <a:spcPts val="1200"/>
              </a:spcBef>
              <a:spcAft>
                <a:spcPts val="0"/>
              </a:spcAft>
              <a:buClr>
                <a:srgbClr val="D34817">
                  <a:lumMod val="75000"/>
                </a:srgbClr>
              </a:buClr>
              <a:buSzPct val="85000"/>
              <a:tabLst/>
              <a:defRPr/>
            </a:pPr>
            <a:r>
              <a:rPr kumimoji="0" lang="en-US" sz="3200" b="0" i="0" u="none" strike="noStrike" kern="1200" cap="none" spc="0" normalizeH="0" baseline="0" noProof="0" dirty="0">
                <a:ln>
                  <a:noFill/>
                </a:ln>
                <a:solidFill>
                  <a:prstClr val="black"/>
                </a:solidFill>
                <a:effectLst/>
                <a:uLnTx/>
                <a:uFillTx/>
                <a:ea typeface="+mn-ea"/>
                <a:cs typeface="+mn-cs"/>
              </a:rPr>
              <a:t>  WHO integrates environmental management into climate action by:</a:t>
            </a: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ü"/>
              <a:tabLst/>
              <a:defRPr/>
            </a:pPr>
            <a:r>
              <a:rPr kumimoji="0" lang="en-US" sz="3200" b="0" i="0" u="none" strike="noStrike" kern="1200" cap="none" spc="0" normalizeH="0" baseline="0" noProof="0" dirty="0">
                <a:ln>
                  <a:noFill/>
                </a:ln>
                <a:solidFill>
                  <a:srgbClr val="002060"/>
                </a:solidFill>
                <a:effectLst/>
                <a:uLnTx/>
                <a:uFillTx/>
                <a:ea typeface="+mn-ea"/>
                <a:cs typeface="+mn-cs"/>
              </a:rPr>
              <a:t>Reducing health risks from heatwaves, floods, and droughts 
Strengthening climate-resilient health systems
Promoting sustainable urban and transport planning</a:t>
            </a:r>
          </a:p>
          <a:p>
            <a:endParaRPr lang="en-US" sz="3200" dirty="0"/>
          </a:p>
        </p:txBody>
      </p:sp>
      <p:pic>
        <p:nvPicPr>
          <p:cNvPr id="8" name="Picture 7">
            <a:extLst>
              <a:ext uri="{FF2B5EF4-FFF2-40B4-BE49-F238E27FC236}">
                <a16:creationId xmlns:a16="http://schemas.microsoft.com/office/drawing/2014/main" id="{A62E0066-B5AE-E0A3-5BB4-4F6AF5EC62D7}"/>
              </a:ext>
            </a:extLst>
          </p:cNvPr>
          <p:cNvPicPr>
            <a:picLocks noChangeAspect="1"/>
          </p:cNvPicPr>
          <p:nvPr/>
        </p:nvPicPr>
        <p:blipFill>
          <a:blip r:embed="rId2"/>
          <a:stretch>
            <a:fillRect/>
          </a:stretch>
        </p:blipFill>
        <p:spPr>
          <a:xfrm>
            <a:off x="8031259" y="737701"/>
            <a:ext cx="3510116" cy="58481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a:extLst>
              <a:ext uri="{FF2B5EF4-FFF2-40B4-BE49-F238E27FC236}">
                <a16:creationId xmlns:a16="http://schemas.microsoft.com/office/drawing/2014/main" id="{CAFF7B5C-57DE-1F4C-3651-2F8D8B9520AB}"/>
              </a:ext>
            </a:extLst>
          </p:cNvPr>
          <p:cNvPicPr>
            <a:picLocks noChangeAspect="1"/>
          </p:cNvPicPr>
          <p:nvPr/>
        </p:nvPicPr>
        <p:blipFill>
          <a:blip r:embed="rId3"/>
          <a:stretch>
            <a:fillRect/>
          </a:stretch>
        </p:blipFill>
        <p:spPr>
          <a:xfrm>
            <a:off x="7801897" y="3661753"/>
            <a:ext cx="3968840" cy="38317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85794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F27650-C380-4BFE-C7DB-E6685D63D215}"/>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853F1EB-DFC5-A752-1240-95CAA600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7F6A3A8-3B0D-EB90-BF03-56DFE150CA8D}"/>
              </a:ext>
            </a:extLst>
          </p:cNvPr>
          <p:cNvSpPr txBox="1"/>
          <p:nvPr/>
        </p:nvSpPr>
        <p:spPr>
          <a:xfrm>
            <a:off x="41245" y="0"/>
            <a:ext cx="11374007" cy="180730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sng" strike="noStrike" kern="1200" cap="none" spc="0" normalizeH="0" baseline="0" noProof="0" dirty="0">
                <a:ln>
                  <a:solidFill>
                    <a:srgbClr val="70AD47">
                      <a:lumMod val="75000"/>
                    </a:srgbClr>
                  </a:solidFill>
                </a:ln>
                <a:solidFill>
                  <a:srgbClr val="70AD47">
                    <a:lumMod val="75000"/>
                  </a:srgbClr>
                </a:solidFill>
                <a:effectLst/>
                <a:uLnTx/>
                <a:uFillTx/>
                <a:latin typeface="Lucida Calligraphy" panose="03010101010101010101" pitchFamily="66" charset="0"/>
                <a:ea typeface="+mn-ea"/>
                <a:cs typeface="Andalus" panose="02020603050405020304" pitchFamily="18" charset="-78"/>
              </a:rPr>
              <a:t>Restoration of Ecosystems and Biodiversity</a:t>
            </a:r>
            <a:r>
              <a:rPr kumimoji="0" lang="en-US" sz="4800" b="1" i="0" u="none" strike="noStrike" kern="1200" cap="none" spc="0" normalizeH="0" baseline="0" noProof="0" dirty="0">
                <a:ln>
                  <a:solidFill>
                    <a:srgbClr val="70AD47">
                      <a:lumMod val="75000"/>
                    </a:srgbClr>
                  </a:solidFill>
                </a:ln>
                <a:solidFill>
                  <a:prstClr val="black"/>
                </a:solidFill>
                <a:effectLst/>
                <a:uLnTx/>
                <a:uFillTx/>
                <a:latin typeface="Lucida Calligraphy" panose="03010101010101010101" pitchFamily="66" charset="0"/>
                <a:ea typeface="+mn-ea"/>
                <a:cs typeface="Andalus" panose="02020603050405020304" pitchFamily="18" charset="-78"/>
              </a:rPr>
              <a:t>:</a:t>
            </a:r>
          </a:p>
        </p:txBody>
      </p:sp>
      <p:sp>
        <p:nvSpPr>
          <p:cNvPr id="3" name="TextBox 2">
            <a:extLst>
              <a:ext uri="{FF2B5EF4-FFF2-40B4-BE49-F238E27FC236}">
                <a16:creationId xmlns:a16="http://schemas.microsoft.com/office/drawing/2014/main" id="{8A8C40F2-157D-B85B-B276-21C0C38CEC35}"/>
              </a:ext>
            </a:extLst>
          </p:cNvPr>
          <p:cNvSpPr txBox="1"/>
          <p:nvPr/>
        </p:nvSpPr>
        <p:spPr>
          <a:xfrm>
            <a:off x="133071" y="2023412"/>
            <a:ext cx="6381467" cy="3843666"/>
          </a:xfrm>
          <a:prstGeom prst="rect">
            <a:avLst/>
          </a:prstGeom>
        </p:spPr>
        <p:txBody>
          <a:bodyPr vert="horz" lIns="91440" tIns="45720" rIns="91440" bIns="45720" rtlCol="0">
            <a:normAutofit fontScale="92500" lnSpcReduction="10000"/>
          </a:bodyPr>
          <a:lstStyle/>
          <a:p>
            <a:pPr marL="457200" marR="0" lvl="0" indent="-457200" algn="l" defTabSz="914400" rtl="0" eaLnBrk="1" fontAlgn="auto" latinLnBrk="0" hangingPunct="1">
              <a:lnSpc>
                <a:spcPct val="90000"/>
              </a:lnSpc>
              <a:spcBef>
                <a:spcPts val="0"/>
              </a:spcBef>
              <a:spcAft>
                <a:spcPts val="60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Initiate reforestation projects .</a:t>
            </a:r>
          </a:p>
          <a:p>
            <a:pPr marL="457200" marR="0" lvl="0" indent="-457200" algn="l" defTabSz="914400" rtl="0" eaLnBrk="1" fontAlgn="auto" latinLnBrk="0" hangingPunct="1">
              <a:lnSpc>
                <a:spcPct val="90000"/>
              </a:lnSpc>
              <a:spcBef>
                <a:spcPts val="0"/>
              </a:spcBef>
              <a:spcAft>
                <a:spcPts val="600"/>
              </a:spcAft>
              <a:buClrTx/>
              <a:buSzTx/>
              <a:buFont typeface="Courier New" panose="02070309020205020404" pitchFamily="49" charset="0"/>
              <a:buChar char="o"/>
              <a:tabLst/>
              <a:defRPr/>
            </a:pPr>
            <a:endPar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457200" marR="0" lvl="0" indent="-457200" algn="l" defTabSz="914400" rtl="0" eaLnBrk="1" fontAlgn="auto" latinLnBrk="0" hangingPunct="1">
              <a:lnSpc>
                <a:spcPct val="90000"/>
              </a:lnSpc>
              <a:spcBef>
                <a:spcPts val="0"/>
              </a:spcBef>
              <a:spcAft>
                <a:spcPts val="60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Identify important natural habitats and  rehabilitation.</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457200" marR="0" lvl="0" indent="-457200" algn="l" defTabSz="914400" rtl="0" eaLnBrk="1" fontAlgn="auto" latinLnBrk="0" hangingPunct="1">
              <a:lnSpc>
                <a:spcPct val="90000"/>
              </a:lnSpc>
              <a:spcBef>
                <a:spcPts val="0"/>
              </a:spcBef>
              <a:spcAft>
                <a:spcPts val="60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Engage local communities in the planting and protection of natural species.</a:t>
            </a:r>
          </a:p>
        </p:txBody>
      </p:sp>
      <p:pic>
        <p:nvPicPr>
          <p:cNvPr id="5" name="Picture 4" descr="Aerial view of a lush green forest">
            <a:extLst>
              <a:ext uri="{FF2B5EF4-FFF2-40B4-BE49-F238E27FC236}">
                <a16:creationId xmlns:a16="http://schemas.microsoft.com/office/drawing/2014/main" id="{DFF74D93-68A8-19D2-0C89-308D7C526CFE}"/>
              </a:ext>
            </a:extLst>
          </p:cNvPr>
          <p:cNvPicPr>
            <a:picLocks noChangeAspect="1"/>
          </p:cNvPicPr>
          <p:nvPr/>
        </p:nvPicPr>
        <p:blipFill>
          <a:blip r:embed="rId2"/>
          <a:srcRect l="20182" r="23521" b="1"/>
          <a:stretch/>
        </p:blipFill>
        <p:spPr>
          <a:xfrm>
            <a:off x="6514538" y="1032397"/>
            <a:ext cx="5636217"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94945378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88AC0CB-CE4B-8013-6A1B-35AA71ACB37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E65DA4D-6D9F-D108-F239-F6CB2CC62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48"/>
            <a:ext cx="12192000" cy="6858000"/>
          </a:xfrm>
          <a:prstGeom prst="rect">
            <a:avLst/>
          </a:prstGeom>
        </p:spPr>
      </p:pic>
      <p:sp>
        <p:nvSpPr>
          <p:cNvPr id="5" name="TextBox 4">
            <a:extLst>
              <a:ext uri="{FF2B5EF4-FFF2-40B4-BE49-F238E27FC236}">
                <a16:creationId xmlns:a16="http://schemas.microsoft.com/office/drawing/2014/main" id="{46DD5066-C77A-42A2-048E-13E212566F6C}"/>
              </a:ext>
            </a:extLst>
          </p:cNvPr>
          <p:cNvSpPr txBox="1"/>
          <p:nvPr/>
        </p:nvSpPr>
        <p:spPr>
          <a:xfrm>
            <a:off x="589936" y="365189"/>
            <a:ext cx="1138575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Andalus" panose="02020603050405020304" pitchFamily="18" charset="-78"/>
                <a:ea typeface="+mn-ea"/>
                <a:cs typeface="Andalus" panose="02020603050405020304" pitchFamily="18" charset="-78"/>
              </a:rPr>
              <a:t>WHO Principles Guiding Environmental Management</a:t>
            </a:r>
            <a:endParaRPr kumimoji="0" lang="en-US" sz="4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ndalus" panose="02020603050405020304" pitchFamily="18" charset="-78"/>
              <a:ea typeface="+mn-ea"/>
              <a:cs typeface="Andalus" panose="02020603050405020304" pitchFamily="18" charset="-78"/>
            </a:endParaRPr>
          </a:p>
        </p:txBody>
      </p:sp>
    </p:spTree>
    <p:extLst>
      <p:ext uri="{BB962C8B-B14F-4D97-AF65-F5344CB8AC3E}">
        <p14:creationId xmlns:p14="http://schemas.microsoft.com/office/powerpoint/2010/main" val="85565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CCC09B-B5FB-93A6-ACE3-AC94FE5A71BD}"/>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FFB305B7-93B4-2AC7-AE9E-268713A74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5AEC7384-D62E-7C9D-FB70-8856A468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3E7339A-CB0F-CFB2-206B-89604C7A7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BBD011D8-B015-C0ED-6B5C-DCA090D5A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74DF25CF-7BC8-8FC7-88DD-645648F97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Isosceles Triangle 30">
            <a:extLst>
              <a:ext uri="{FF2B5EF4-FFF2-40B4-BE49-F238E27FC236}">
                <a16:creationId xmlns:a16="http://schemas.microsoft.com/office/drawing/2014/main" id="{7AB16ECB-A8C3-C553-1134-F680D5BF5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Isosceles Triangle 32">
            <a:extLst>
              <a:ext uri="{FF2B5EF4-FFF2-40B4-BE49-F238E27FC236}">
                <a16:creationId xmlns:a16="http://schemas.microsoft.com/office/drawing/2014/main" id="{C22C38AC-17EB-0FC4-EAB0-137EF7C24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D6EEE7E-035A-9B49-C568-783BC91A03DD}"/>
              </a:ext>
            </a:extLst>
          </p:cNvPr>
          <p:cNvSpPr txBox="1"/>
          <p:nvPr/>
        </p:nvSpPr>
        <p:spPr>
          <a:xfrm>
            <a:off x="191729" y="556995"/>
            <a:ext cx="11571485" cy="1133693"/>
          </a:xfrm>
          <a:prstGeom prst="rect">
            <a:avLst/>
          </a:prstGeo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DLaM Display" panose="02010000000000000000" pitchFamily="2" charset="0"/>
                <a:ea typeface="ADLaM Display" panose="02010000000000000000" pitchFamily="2" charset="0"/>
                <a:cs typeface="ADLaM Display" panose="02010000000000000000" pitchFamily="2" charset="0"/>
              </a:rPr>
              <a:t>WHO Principles Guiding Environmental Management</a:t>
            </a:r>
            <a:endPar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aphicFrame>
        <p:nvGraphicFramePr>
          <p:cNvPr id="5" name="TextBox 2">
            <a:extLst>
              <a:ext uri="{FF2B5EF4-FFF2-40B4-BE49-F238E27FC236}">
                <a16:creationId xmlns:a16="http://schemas.microsoft.com/office/drawing/2014/main" id="{5A0B6916-4FE7-6D43-251F-07BA5EF7A194}"/>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857856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6765651-C39A-B52F-456D-1DEDD4CDDA7A}"/>
              </a:ext>
            </a:extLst>
          </p:cNvPr>
          <p:cNvSpPr txBox="1"/>
          <p:nvPr/>
        </p:nvSpPr>
        <p:spPr>
          <a:xfrm>
            <a:off x="2841517" y="209211"/>
            <a:ext cx="8396753" cy="1351472"/>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800" b="1" u="sng" kern="1200" dirty="0">
                <a:solidFill>
                  <a:schemeClr val="accent4">
                    <a:lumMod val="75000"/>
                  </a:schemeClr>
                </a:solidFill>
                <a:latin typeface="Andalus" panose="02020603050405020304" pitchFamily="18" charset="-78"/>
                <a:ea typeface="+mj-ea"/>
                <a:cs typeface="Andalus" panose="02020603050405020304" pitchFamily="18" charset="-78"/>
              </a:rPr>
              <a:t>Importance of Environmental Management (WHO Perspective) </a:t>
            </a:r>
          </a:p>
        </p:txBody>
      </p:sp>
      <p:pic>
        <p:nvPicPr>
          <p:cNvPr id="8" name="Picture 7">
            <a:extLst>
              <a:ext uri="{FF2B5EF4-FFF2-40B4-BE49-F238E27FC236}">
                <a16:creationId xmlns:a16="http://schemas.microsoft.com/office/drawing/2014/main" id="{F4843E3B-5FA8-7702-12C9-E0D0E432C7AD}"/>
              </a:ext>
            </a:extLst>
          </p:cNvPr>
          <p:cNvPicPr>
            <a:picLocks noChangeAspect="1"/>
          </p:cNvPicPr>
          <p:nvPr/>
        </p:nvPicPr>
        <p:blipFill>
          <a:blip r:embed="rId2">
            <a:extLst>
              <a:ext uri="{28A0092B-C50C-407E-A947-70E740481C1C}">
                <a14:useLocalDpi xmlns:a14="http://schemas.microsoft.com/office/drawing/2010/main" val="0"/>
              </a:ext>
            </a:extLst>
          </a:blip>
          <a:srcRect l="25270" r="20841"/>
          <a:stretch/>
        </p:blipFill>
        <p:spPr>
          <a:xfrm>
            <a:off x="4" y="1"/>
            <a:ext cx="3296068"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solidFill>
            <a:srgbClr val="FFFFFF">
              <a:shade val="85000"/>
            </a:srgbClr>
          </a:solidFill>
        </p:spPr>
      </p:pic>
      <p:sp>
        <p:nvSpPr>
          <p:cNvPr id="3" name="TextBox 2">
            <a:extLst>
              <a:ext uri="{FF2B5EF4-FFF2-40B4-BE49-F238E27FC236}">
                <a16:creationId xmlns:a16="http://schemas.microsoft.com/office/drawing/2014/main" id="{9E5E8801-4965-EF4D-CFF1-7B937AD209D3}"/>
              </a:ext>
            </a:extLst>
          </p:cNvPr>
          <p:cNvSpPr txBox="1"/>
          <p:nvPr/>
        </p:nvSpPr>
        <p:spPr>
          <a:xfrm>
            <a:off x="3088065" y="1769893"/>
            <a:ext cx="8687190" cy="5088108"/>
          </a:xfrm>
          <a:prstGeom prst="rect">
            <a:avLst/>
          </a:prstGeom>
        </p:spPr>
        <p:txBody>
          <a:bodyPr vert="horz" lIns="91440" tIns="45720" rIns="91440" bIns="45720" rtlCol="0">
            <a:noAutofit/>
          </a:bodyPr>
          <a:lstStyle/>
          <a:p>
            <a:pPr marL="228600">
              <a:lnSpc>
                <a:spcPct val="90000"/>
              </a:lnSpc>
              <a:spcAft>
                <a:spcPts val="600"/>
              </a:spcAft>
            </a:pPr>
            <a:r>
              <a:rPr lang="en-US" sz="4000" dirty="0">
                <a:solidFill>
                  <a:srgbClr val="002060"/>
                </a:solidFill>
              </a:rPr>
              <a:t>WHO estimates that:</a:t>
            </a:r>
            <a:r>
              <a:rPr lang="en-US" sz="4000" dirty="0"/>
              <a:t>
A significant proportion of global disease burden is </a:t>
            </a:r>
            <a:r>
              <a:rPr lang="en-US" sz="4000" b="1" u="sng" dirty="0"/>
              <a:t>environment-related.</a:t>
            </a:r>
            <a:r>
              <a:rPr lang="en-US" sz="4000" dirty="0"/>
              <a:t>
Effective environmental management can prevent </a:t>
            </a:r>
            <a:r>
              <a:rPr lang="en-US" sz="4000" b="1" u="sng" dirty="0"/>
              <a:t>millions of deaths annually</a:t>
            </a:r>
          </a:p>
          <a:p>
            <a:pPr marL="228600">
              <a:lnSpc>
                <a:spcPct val="90000"/>
              </a:lnSpc>
              <a:spcAft>
                <a:spcPts val="600"/>
              </a:spcAft>
            </a:pPr>
            <a:endParaRPr lang="en-US" sz="4000" b="1" dirty="0">
              <a:solidFill>
                <a:schemeClr val="tx1">
                  <a:lumMod val="85000"/>
                  <a:lumOff val="15000"/>
                </a:schemeClr>
              </a:solidFill>
            </a:endParaRPr>
          </a:p>
        </p:txBody>
      </p:sp>
    </p:spTree>
    <p:extLst>
      <p:ext uri="{BB962C8B-B14F-4D97-AF65-F5344CB8AC3E}">
        <p14:creationId xmlns:p14="http://schemas.microsoft.com/office/powerpoint/2010/main" val="192651248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FFF15CC-AE74-F4ED-BB63-903BF5796020}"/>
              </a:ext>
            </a:extLst>
          </p:cNvPr>
          <p:cNvSpPr txBox="1"/>
          <p:nvPr/>
        </p:nvSpPr>
        <p:spPr>
          <a:xfrm>
            <a:off x="202737" y="191189"/>
            <a:ext cx="8203843" cy="923330"/>
          </a:xfrm>
          <a:prstGeom prst="rect">
            <a:avLst/>
          </a:prstGeom>
          <a:noFill/>
        </p:spPr>
        <p:txBody>
          <a:bodyPr wrap="square" rtlCol="0">
            <a:spAutoFit/>
          </a:bodyPr>
          <a:lstStyle/>
          <a:p>
            <a:pPr>
              <a:spcAft>
                <a:spcPts val="600"/>
              </a:spcAft>
            </a:pPr>
            <a:r>
              <a:rPr lang="en-US" sz="5400" b="1" u="sng" dirty="0">
                <a:solidFill>
                  <a:schemeClr val="bg1"/>
                </a:solidFill>
                <a:latin typeface="Lucida Calligraphy" panose="03010101010101010101" pitchFamily="66" charset="0"/>
                <a:cs typeface="Andalus" panose="02020603050405020304" pitchFamily="18" charset="-78"/>
              </a:rPr>
              <a:t>conclusion</a:t>
            </a:r>
          </a:p>
        </p:txBody>
      </p:sp>
      <p:sp>
        <p:nvSpPr>
          <p:cNvPr id="2" name="TextBox 1">
            <a:extLst>
              <a:ext uri="{FF2B5EF4-FFF2-40B4-BE49-F238E27FC236}">
                <a16:creationId xmlns:a16="http://schemas.microsoft.com/office/drawing/2014/main" id="{14F4D2E7-B7C5-8F1C-06AF-F352B9B8CD31}"/>
              </a:ext>
            </a:extLst>
          </p:cNvPr>
          <p:cNvSpPr txBox="1"/>
          <p:nvPr/>
        </p:nvSpPr>
        <p:spPr>
          <a:xfrm>
            <a:off x="0" y="1877630"/>
            <a:ext cx="11459498" cy="3582519"/>
          </a:xfrm>
          <a:prstGeom prst="rect">
            <a:avLst/>
          </a:prstGeom>
          <a:noFill/>
        </p:spPr>
        <p:txBody>
          <a:bodyPr wrap="square" rtlCol="0">
            <a:spAutoFit/>
          </a:bodyPr>
          <a:lstStyle/>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3600" b="0" i="0" u="none" strike="noStrike" kern="1200" cap="none" spc="0" normalizeH="0" baseline="0" noProof="0" dirty="0">
                <a:ln>
                  <a:noFill/>
                </a:ln>
                <a:solidFill>
                  <a:prstClr val="black"/>
                </a:solidFill>
                <a:effectLst/>
                <a:uLnTx/>
                <a:uFillTx/>
                <a:ea typeface="+mn-ea"/>
                <a:cs typeface="+mn-cs"/>
              </a:rPr>
              <a:t>Environmental management, according to the World Health Organization, is a systematic, prevention-focused approach to controlling environmental factors that affect human health. By addressing water, sanitation, air quality, waste, chemical safety, vector control, climate, and healthy settings, it aims to reduce disease, protect vulnerable populations, and promote sustainable development.</a:t>
            </a:r>
          </a:p>
        </p:txBody>
      </p:sp>
    </p:spTree>
    <p:extLst>
      <p:ext uri="{BB962C8B-B14F-4D97-AF65-F5344CB8AC3E}">
        <p14:creationId xmlns:p14="http://schemas.microsoft.com/office/powerpoint/2010/main" val="229666925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932B-E890-9462-3C6F-8A0FC9719C72}"/>
              </a:ext>
            </a:extLst>
          </p:cNvPr>
          <p:cNvSpPr>
            <a:spLocks noGrp="1"/>
          </p:cNvSpPr>
          <p:nvPr>
            <p:ph type="title"/>
          </p:nvPr>
        </p:nvSpPr>
        <p:spPr/>
        <p:txBody>
          <a:bodyPr/>
          <a:lstStyle/>
          <a:p>
            <a:r>
              <a:rPr lang="en-US" b="1" dirty="0">
                <a:solidFill>
                  <a:srgbClr val="002060"/>
                </a:solidFill>
              </a:rPr>
              <a:t>Reference</a:t>
            </a:r>
          </a:p>
        </p:txBody>
      </p:sp>
      <p:sp>
        <p:nvSpPr>
          <p:cNvPr id="3" name="Content Placeholder 2">
            <a:extLst>
              <a:ext uri="{FF2B5EF4-FFF2-40B4-BE49-F238E27FC236}">
                <a16:creationId xmlns:a16="http://schemas.microsoft.com/office/drawing/2014/main" id="{5AA14888-5E13-BB9B-2707-53B0AF7C9AC3}"/>
              </a:ext>
            </a:extLst>
          </p:cNvPr>
          <p:cNvSpPr>
            <a:spLocks noGrp="1"/>
          </p:cNvSpPr>
          <p:nvPr>
            <p:ph idx="1"/>
          </p:nvPr>
        </p:nvSpPr>
        <p:spPr/>
        <p:txBody>
          <a:bodyPr>
            <a:normAutofit/>
          </a:bodyPr>
          <a:lstStyle/>
          <a:p>
            <a:r>
              <a:rPr lang="en-US" sz="1800" kern="100" dirty="0">
                <a:effectLst/>
                <a:latin typeface="Aptos" panose="02000000000000000000" pitchFamily="2" charset="0"/>
                <a:ea typeface="Times New Roman" panose="02020603050405020304" pitchFamily="18" charset="0"/>
                <a:cs typeface="Times New Roman" panose="02020603050405020304" pitchFamily="18" charset="0"/>
              </a:rPr>
              <a:t>World Health Organization &amp; UNICEF. (2025). Water, sanitation, hygiene and environmental cleaning in health care facilities. </a:t>
            </a:r>
            <a:endParaRPr lang="en-US" sz="1800" kern="100" dirty="0">
              <a:latin typeface="Aptos" panose="02000000000000000000" pitchFamily="2" charset="0"/>
              <a:ea typeface="Times New Roman" panose="02020603050405020304" pitchFamily="18" charset="0"/>
              <a:cs typeface="Times New Roman" panose="02020603050405020304" pitchFamily="18" charset="0"/>
            </a:endParaRPr>
          </a:p>
          <a:p>
            <a:pPr marL="0" indent="0">
              <a:buNone/>
            </a:pPr>
            <a:r>
              <a:rPr lang="en-US" sz="1800" kern="100" dirty="0">
                <a:effectLst/>
                <a:latin typeface="Aptos" panose="02000000000000000000" pitchFamily="2" charset="0"/>
                <a:ea typeface="Times New Roman" panose="02020603050405020304" pitchFamily="18" charset="0"/>
                <a:cs typeface="Times New Roman" panose="02020603050405020304" pitchFamily="18" charset="0"/>
              </a:rPr>
              <a:t> https://iris.who.int/handle/10665/381684 </a:t>
            </a:r>
          </a:p>
          <a:p>
            <a:r>
              <a:rPr lang="en-US" sz="1800" kern="100" dirty="0">
                <a:effectLst/>
                <a:latin typeface="Aptos" panose="02000000000000000000" pitchFamily="2" charset="0"/>
                <a:ea typeface="Times New Roman" panose="02020603050405020304" pitchFamily="18" charset="0"/>
                <a:cs typeface="Times New Roman" panose="02020603050405020304" pitchFamily="18" charset="0"/>
              </a:rPr>
              <a:t>World Health Organization. (2022). Compendium of WHO and other UN guidance on health and environment (WHO/HEP/ECH/EHD/22.01)</a:t>
            </a:r>
          </a:p>
          <a:p>
            <a:pPr marL="0" indent="0">
              <a:buNone/>
            </a:pPr>
            <a:r>
              <a:rPr lang="en-US" sz="1800" kern="100" dirty="0">
                <a:effectLst/>
                <a:latin typeface="Aptos" panose="02000000000000000000" pitchFamily="2" charset="0"/>
                <a:ea typeface="Times New Roman" panose="02020603050405020304" pitchFamily="18" charset="0"/>
                <a:cs typeface="Times New Roman" panose="02020603050405020304" pitchFamily="18" charset="0"/>
              </a:rPr>
              <a:t> https://iris.who.int/handle/10665/352844 </a:t>
            </a:r>
          </a:p>
          <a:p>
            <a:pPr marL="0" indent="0">
              <a:buNone/>
            </a:pPr>
            <a:endParaRPr lang="en-US" sz="1800" kern="100" dirty="0">
              <a:effectLst/>
              <a:latin typeface="Aptos" panose="02000000000000000000" pitchFamily="2" charset="0"/>
              <a:ea typeface="Times New Roman" panose="02020603050405020304" pitchFamily="18" charset="0"/>
              <a:cs typeface="Times New Roman" panose="02020603050405020304" pitchFamily="18" charset="0"/>
            </a:endParaRPr>
          </a:p>
          <a:p>
            <a:r>
              <a:rPr lang="en-US" sz="1800" kern="100" dirty="0">
                <a:effectLst/>
                <a:latin typeface="Aptos" panose="02000000000000000000" pitchFamily="2" charset="0"/>
                <a:ea typeface="Times New Roman" panose="02020603050405020304" pitchFamily="18" charset="0"/>
                <a:cs typeface="Times New Roman" panose="02020603050405020304" pitchFamily="18" charset="0"/>
              </a:rPr>
              <a:t>World Health Organization. Environmental health in emergencies and disasters:  https://www.who.int/publications-detail-redirect/9241545410 </a:t>
            </a:r>
          </a:p>
          <a:p>
            <a:pPr marL="0" indent="0">
              <a:buNone/>
            </a:pPr>
            <a:endParaRPr lang="en-US" sz="1800" kern="100" dirty="0">
              <a:effectLst/>
              <a:latin typeface="Aptos" panose="02000000000000000000" pitchFamily="2" charset="0"/>
              <a:ea typeface="Times New Roman" panose="02020603050405020304" pitchFamily="18" charset="0"/>
              <a:cs typeface="Times New Roman" panose="02020603050405020304" pitchFamily="18" charset="0"/>
            </a:endParaRPr>
          </a:p>
          <a:p>
            <a:r>
              <a:rPr lang="en-US" sz="1800" kern="100" dirty="0">
                <a:effectLst/>
                <a:latin typeface="Aptos" panose="02000000000000000000" pitchFamily="2" charset="0"/>
                <a:ea typeface="Times New Roman" panose="02020603050405020304" pitchFamily="18" charset="0"/>
                <a:cs typeface="Times New Roman" panose="02020603050405020304" pitchFamily="18" charset="0"/>
              </a:rPr>
              <a:t>World Health Organization. Environmental health </a:t>
            </a:r>
            <a:endParaRPr lang="en-US" sz="1800" kern="100" dirty="0">
              <a:latin typeface="Aptos" panose="02000000000000000000" pitchFamily="2" charset="0"/>
              <a:ea typeface="Times New Roman" panose="02020603050405020304" pitchFamily="18" charset="0"/>
              <a:cs typeface="Times New Roman" panose="02020603050405020304" pitchFamily="18" charset="0"/>
            </a:endParaRPr>
          </a:p>
          <a:p>
            <a:pPr marL="0" indent="0">
              <a:buNone/>
            </a:pPr>
            <a:r>
              <a:rPr lang="en-US" sz="1800" kern="100" dirty="0">
                <a:effectLst/>
                <a:latin typeface="Aptos" panose="02000000000000000000" pitchFamily="2" charset="0"/>
                <a:ea typeface="Times New Roman" panose="02020603050405020304" pitchFamily="18" charset="0"/>
                <a:cs typeface="Times New Roman" panose="02020603050405020304" pitchFamily="18" charset="0"/>
              </a:rPr>
              <a:t> https://www.who.int/health-topics/environmental-health </a:t>
            </a:r>
          </a:p>
          <a:p>
            <a:pPr marL="0" indent="0">
              <a:buNone/>
            </a:pPr>
            <a:endParaRPr lang="en-US" dirty="0"/>
          </a:p>
        </p:txBody>
      </p:sp>
    </p:spTree>
    <p:extLst>
      <p:ext uri="{BB962C8B-B14F-4D97-AF65-F5344CB8AC3E}">
        <p14:creationId xmlns:p14="http://schemas.microsoft.com/office/powerpoint/2010/main" val="674718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ands holding a small land with a tree and a drawing&#10;&#10;Description automatically generated">
            <a:extLst>
              <a:ext uri="{FF2B5EF4-FFF2-40B4-BE49-F238E27FC236}">
                <a16:creationId xmlns:a16="http://schemas.microsoft.com/office/drawing/2014/main" id="{CFA83F85-2FC8-E3A2-98E5-7352AF427EE7}"/>
              </a:ext>
            </a:extLst>
          </p:cNvPr>
          <p:cNvPicPr>
            <a:picLocks noChangeAspect="1"/>
          </p:cNvPicPr>
          <p:nvPr/>
        </p:nvPicPr>
        <p:blipFill>
          <a:blip r:embed="rId2">
            <a:extLst>
              <a:ext uri="{28A0092B-C50C-407E-A947-70E740481C1C}">
                <a14:useLocalDpi xmlns:a14="http://schemas.microsoft.com/office/drawing/2010/main" val="0"/>
              </a:ext>
            </a:extLst>
          </a:blip>
          <a:srcRect t="15143" r="2" b="2"/>
          <a:stretch/>
        </p:blipFill>
        <p:spPr>
          <a:xfrm>
            <a:off x="3908323" y="10"/>
            <a:ext cx="8283677"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6" name="Freeform: Shape 15">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F5A2530-C60B-6BAC-795B-2C65ED175C9C}"/>
              </a:ext>
            </a:extLst>
          </p:cNvPr>
          <p:cNvSpPr txBox="1"/>
          <p:nvPr/>
        </p:nvSpPr>
        <p:spPr>
          <a:xfrm>
            <a:off x="-70333" y="1057387"/>
            <a:ext cx="4948887" cy="3204134"/>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5400" b="1" dirty="0">
              <a:effectLst>
                <a:glow rad="228600">
                  <a:schemeClr val="accent6">
                    <a:satMod val="175000"/>
                    <a:alpha val="40000"/>
                  </a:schemeClr>
                </a:glow>
              </a:effectLst>
              <a:latin typeface="Andalus" panose="02020603050405020304" pitchFamily="18" charset="-78"/>
              <a:ea typeface="+mj-ea"/>
              <a:cs typeface="Andalus" panose="02020603050405020304" pitchFamily="18" charset="-78"/>
            </a:endParaRP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308902D2-DADD-DBDC-5E76-DF671C13544C}"/>
              </a:ext>
            </a:extLst>
          </p:cNvPr>
          <p:cNvSpPr/>
          <p:nvPr/>
        </p:nvSpPr>
        <p:spPr>
          <a:xfrm>
            <a:off x="481029" y="471948"/>
            <a:ext cx="993810" cy="5854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63DE69A-AEC9-EBE9-A678-8B54C9EC6EDD}"/>
              </a:ext>
            </a:extLst>
          </p:cNvPr>
          <p:cNvSpPr txBox="1"/>
          <p:nvPr/>
        </p:nvSpPr>
        <p:spPr>
          <a:xfrm>
            <a:off x="377791" y="2659454"/>
            <a:ext cx="6135328" cy="861005"/>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Lucida Calligraphy" panose="03010101010101010101" pitchFamily="66" charset="0"/>
                <a:ea typeface="+mn-ea"/>
                <a:cs typeface="+mn-cs"/>
              </a:rPr>
              <a:t>Thank you </a:t>
            </a:r>
          </a:p>
        </p:txBody>
      </p:sp>
    </p:spTree>
    <p:extLst>
      <p:ext uri="{BB962C8B-B14F-4D97-AF65-F5344CB8AC3E}">
        <p14:creationId xmlns:p14="http://schemas.microsoft.com/office/powerpoint/2010/main" val="4226920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FD8C4-4593-3B27-5CA9-065D98056CCB}"/>
              </a:ext>
            </a:extLst>
          </p:cNvPr>
          <p:cNvSpPr>
            <a:spLocks noGrp="1"/>
          </p:cNvSpPr>
          <p:nvPr>
            <p:ph type="title"/>
          </p:nvPr>
        </p:nvSpPr>
        <p:spPr/>
        <p:txBody>
          <a:bodyPr/>
          <a:lstStyle/>
          <a:p>
            <a:r>
              <a:rPr lang="en-US" b="1">
                <a:solidFill>
                  <a:srgbClr val="FC5C4E"/>
                </a:solidFill>
              </a:rPr>
              <a:t>When Did Environmental Management Begin?</a:t>
            </a:r>
          </a:p>
        </p:txBody>
      </p:sp>
      <p:sp>
        <p:nvSpPr>
          <p:cNvPr id="3" name="Content Placeholder 2">
            <a:extLst>
              <a:ext uri="{FF2B5EF4-FFF2-40B4-BE49-F238E27FC236}">
                <a16:creationId xmlns:a16="http://schemas.microsoft.com/office/drawing/2014/main" id="{78CB2132-FD86-EDD5-82C5-51141AF6F720}"/>
              </a:ext>
            </a:extLst>
          </p:cNvPr>
          <p:cNvSpPr>
            <a:spLocks noGrp="1"/>
          </p:cNvSpPr>
          <p:nvPr>
            <p:ph idx="1"/>
          </p:nvPr>
        </p:nvSpPr>
        <p:spPr/>
        <p:txBody>
          <a:bodyPr>
            <a:normAutofit/>
          </a:bodyPr>
          <a:lstStyle/>
          <a:p>
            <a:r>
              <a:rPr lang="en-US" sz="3200" b="1" dirty="0">
                <a:solidFill>
                  <a:srgbClr val="002060"/>
                </a:solidFill>
              </a:rPr>
              <a:t>1972 – Major Turning Point </a:t>
            </a:r>
          </a:p>
          <a:p>
            <a:pPr marL="0" indent="0">
              <a:buNone/>
            </a:pPr>
            <a:r>
              <a:rPr lang="en-US" sz="3200" b="1" dirty="0"/>
              <a:t>The first global milestone was the United Nations Conference on the Human Environment (1972), organized by the United Nations in </a:t>
            </a:r>
            <a:r>
              <a:rPr lang="en-US" sz="3200" b="1" dirty="0">
                <a:solidFill>
                  <a:srgbClr val="FF6600"/>
                </a:solidFill>
              </a:rPr>
              <a:t>Stockholm</a:t>
            </a:r>
            <a:r>
              <a:rPr lang="en-US" sz="3200" b="1" dirty="0"/>
              <a:t>.</a:t>
            </a:r>
          </a:p>
          <a:p>
            <a:r>
              <a:rPr lang="en-US" sz="3200" b="1" dirty="0"/>
              <a:t>This conference marked the </a:t>
            </a:r>
            <a:r>
              <a:rPr lang="en-US" sz="3200" b="1" dirty="0">
                <a:solidFill>
                  <a:srgbClr val="FF6600"/>
                </a:solidFill>
              </a:rPr>
              <a:t>beginning of international cooperation in environmental protection and laid the foundation for modern environmental management.</a:t>
            </a:r>
          </a:p>
        </p:txBody>
      </p:sp>
    </p:spTree>
    <p:extLst>
      <p:ext uri="{BB962C8B-B14F-4D97-AF65-F5344CB8AC3E}">
        <p14:creationId xmlns:p14="http://schemas.microsoft.com/office/powerpoint/2010/main" val="3988373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784086-E896-6128-AA0B-5388B7324C20}"/>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8F76D073-6717-C1B9-9ABB-8609D0EE7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4" name="TextBox 3">
            <a:extLst>
              <a:ext uri="{FF2B5EF4-FFF2-40B4-BE49-F238E27FC236}">
                <a16:creationId xmlns:a16="http://schemas.microsoft.com/office/drawing/2014/main" id="{6A7E3604-6D3F-828F-F5FE-C210CCB626C0}"/>
              </a:ext>
            </a:extLst>
          </p:cNvPr>
          <p:cNvSpPr txBox="1"/>
          <p:nvPr/>
        </p:nvSpPr>
        <p:spPr>
          <a:xfrm>
            <a:off x="193268" y="324224"/>
            <a:ext cx="7134415" cy="133129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6000" b="1" i="0" u="none" strike="noStrike" kern="1200" cap="none" spc="0" normalizeH="0" baseline="0" noProof="0" dirty="0">
              <a:ln>
                <a:noFill/>
              </a:ln>
              <a:solidFill>
                <a:srgbClr val="4472C4"/>
              </a:solidFill>
              <a:effectLst/>
              <a:uLnTx/>
              <a:uFillTx/>
              <a:latin typeface="Harrington" panose="04040505050A02020702" pitchFamily="82" charset="0"/>
              <a:ea typeface="ADLaM Display" panose="02010000000000000000" pitchFamily="2" charset="0"/>
              <a:cs typeface="ADLaM Display" panose="02010000000000000000" pitchFamily="2"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600" b="1" i="0" u="sng"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1" name="Freeform: Shape 30">
            <a:extLst>
              <a:ext uri="{FF2B5EF4-FFF2-40B4-BE49-F238E27FC236}">
                <a16:creationId xmlns:a16="http://schemas.microsoft.com/office/drawing/2014/main" id="{D7017E7A-F14C-78C6-2592-A1444E5567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0690" y="-18918"/>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3" name="Freeform: Shape 32">
            <a:extLst>
              <a:ext uri="{FF2B5EF4-FFF2-40B4-BE49-F238E27FC236}">
                <a16:creationId xmlns:a16="http://schemas.microsoft.com/office/drawing/2014/main" id="{E8A50DE8-0946-2A38-9521-058FCECDC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5959692 w 5959692"/>
              <a:gd name="connsiteY0" fmla="*/ 3363787 h 3560169"/>
              <a:gd name="connsiteX1" fmla="*/ 5959692 w 5959692"/>
              <a:gd name="connsiteY1" fmla="*/ 3560169 h 3560169"/>
              <a:gd name="connsiteX2" fmla="*/ 5918326 w 5959692"/>
              <a:gd name="connsiteY2" fmla="*/ 3560169 h 3560169"/>
              <a:gd name="connsiteX3" fmla="*/ 3008109 w 5959692"/>
              <a:gd name="connsiteY3" fmla="*/ 42 h 3560169"/>
              <a:gd name="connsiteX4" fmla="*/ 4702247 w 5959692"/>
              <a:gd name="connsiteY4" fmla="*/ 626282 h 3560169"/>
              <a:gd name="connsiteX5" fmla="*/ 5069411 w 5959692"/>
              <a:gd name="connsiteY5" fmla="*/ 865826 h 3560169"/>
              <a:gd name="connsiteX6" fmla="*/ 5895906 w 5959692"/>
              <a:gd name="connsiteY6" fmla="*/ 1594994 h 3560169"/>
              <a:gd name="connsiteX7" fmla="*/ 5959691 w 5959692"/>
              <a:gd name="connsiteY7" fmla="*/ 1728783 h 3560169"/>
              <a:gd name="connsiteX8" fmla="*/ 5959691 w 5959692"/>
              <a:gd name="connsiteY8" fmla="*/ 2242763 h 3560169"/>
              <a:gd name="connsiteX9" fmla="*/ 5918347 w 5959692"/>
              <a:gd name="connsiteY9" fmla="*/ 2056598 h 3560169"/>
              <a:gd name="connsiteX10" fmla="*/ 5820285 w 5959692"/>
              <a:gd name="connsiteY10" fmla="*/ 1774807 h 3560169"/>
              <a:gd name="connsiteX11" fmla="*/ 4980935 w 5959692"/>
              <a:gd name="connsiteY11" fmla="*/ 946614 h 3560169"/>
              <a:gd name="connsiteX12" fmla="*/ 4635662 w 5959692"/>
              <a:gd name="connsiteY12" fmla="*/ 716464 h 3560169"/>
              <a:gd name="connsiteX13" fmla="*/ 3044280 w 5959692"/>
              <a:gd name="connsiteY13" fmla="*/ 109209 h 3560169"/>
              <a:gd name="connsiteX14" fmla="*/ 2119450 w 5959692"/>
              <a:gd name="connsiteY14" fmla="*/ 300880 h 3560169"/>
              <a:gd name="connsiteX15" fmla="*/ 919412 w 5959692"/>
              <a:gd name="connsiteY15" fmla="*/ 1696777 h 3560169"/>
              <a:gd name="connsiteX16" fmla="*/ 797804 w 5959692"/>
              <a:gd name="connsiteY16" fmla="*/ 1925546 h 3560169"/>
              <a:gd name="connsiteX17" fmla="*/ 287588 w 5959692"/>
              <a:gd name="connsiteY17" fmla="*/ 3069391 h 3560169"/>
              <a:gd name="connsiteX18" fmla="*/ 235658 w 5959692"/>
              <a:gd name="connsiteY18" fmla="*/ 3441477 h 3560169"/>
              <a:gd name="connsiteX19" fmla="*/ 239056 w 5959692"/>
              <a:gd name="connsiteY19" fmla="*/ 3560169 h 3560169"/>
              <a:gd name="connsiteX20" fmla="*/ 635 w 5959692"/>
              <a:gd name="connsiteY20" fmla="*/ 3560169 h 3560169"/>
              <a:gd name="connsiteX21" fmla="*/ 0 w 5959692"/>
              <a:gd name="connsiteY21" fmla="*/ 3534810 h 3560169"/>
              <a:gd name="connsiteX22" fmla="*/ 56896 w 5959692"/>
              <a:gd name="connsiteY22" fmla="*/ 3142342 h 3560169"/>
              <a:gd name="connsiteX23" fmla="*/ 605568 w 5959692"/>
              <a:gd name="connsiteY23" fmla="*/ 1932853 h 3560169"/>
              <a:gd name="connsiteX24" fmla="*/ 736162 w 5959692"/>
              <a:gd name="connsiteY24" fmla="*/ 1690788 h 3560169"/>
              <a:gd name="connsiteX25" fmla="*/ 2021319 w 5959692"/>
              <a:gd name="connsiteY25" fmla="*/ 209863 h 3560169"/>
              <a:gd name="connsiteX26" fmla="*/ 3008109 w 5959692"/>
              <a:gd name="connsiteY26"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59692" h="3560169">
                <a:moveTo>
                  <a:pt x="5959692" y="3363787"/>
                </a:moveTo>
                <a:lnTo>
                  <a:pt x="5959692" y="3560169"/>
                </a:lnTo>
                <a:lnTo>
                  <a:pt x="5918326" y="3560169"/>
                </a:lnTo>
                <a:close/>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1" y="2242763"/>
                </a:lnTo>
                <a:lnTo>
                  <a:pt x="5918347" y="2056598"/>
                </a:lnTo>
                <a:cubicBezTo>
                  <a:pt x="5891169" y="1960834"/>
                  <a:pt x="5858474" y="1866845"/>
                  <a:pt x="5820285" y="1774807"/>
                </a:cubicBezTo>
                <a:cubicBezTo>
                  <a:pt x="5666444" y="1404038"/>
                  <a:pt x="5439344" y="1244459"/>
                  <a:pt x="4980935" y="946614"/>
                </a:cubicBezTo>
                <a:cubicBezTo>
                  <a:pt x="4870349" y="874793"/>
                  <a:pt x="4755972" y="800460"/>
                  <a:pt x="4635662" y="716464"/>
                </a:cubicBezTo>
                <a:cubicBezTo>
                  <a:pt x="4061110" y="315407"/>
                  <a:pt x="3551697" y="116473"/>
                  <a:pt x="3044280" y="109209"/>
                </a:cubicBezTo>
                <a:cubicBezTo>
                  <a:pt x="2739831" y="104851"/>
                  <a:pt x="2436100" y="169494"/>
                  <a:pt x="2119450" y="300880"/>
                </a:cubicBezTo>
                <a:cubicBezTo>
                  <a:pt x="1565269" y="530823"/>
                  <a:pt x="1284534" y="1002904"/>
                  <a:pt x="919412" y="1696777"/>
                </a:cubicBezTo>
                <a:cubicBezTo>
                  <a:pt x="878625" y="1774305"/>
                  <a:pt x="837580" y="1851211"/>
                  <a:pt x="797804" y="1925546"/>
                </a:cubicBezTo>
                <a:cubicBezTo>
                  <a:pt x="582340" y="2328776"/>
                  <a:pt x="378892" y="2709642"/>
                  <a:pt x="287588" y="3069391"/>
                </a:cubicBezTo>
                <a:cubicBezTo>
                  <a:pt x="254851" y="3198359"/>
                  <a:pt x="237447" y="3321111"/>
                  <a:pt x="235658" y="3441477"/>
                </a:cubicBezTo>
                <a:lnTo>
                  <a:pt x="239056"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solidFill>
            <a:srgbClr val="FFFFFF">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5" name="Freeform: Shape 34">
            <a:extLst>
              <a:ext uri="{FF2B5EF4-FFF2-40B4-BE49-F238E27FC236}">
                <a16:creationId xmlns:a16="http://schemas.microsoft.com/office/drawing/2014/main" id="{08532C93-7DAA-12CA-6E00-93E4575AA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493" y="3124529"/>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extBox 1">
            <a:extLst>
              <a:ext uri="{FF2B5EF4-FFF2-40B4-BE49-F238E27FC236}">
                <a16:creationId xmlns:a16="http://schemas.microsoft.com/office/drawing/2014/main" id="{F2DD9C14-3F70-2423-C1FA-54CA4E8BFC2C}"/>
              </a:ext>
            </a:extLst>
          </p:cNvPr>
          <p:cNvSpPr txBox="1"/>
          <p:nvPr/>
        </p:nvSpPr>
        <p:spPr>
          <a:xfrm>
            <a:off x="183726" y="1273064"/>
            <a:ext cx="6048278" cy="5181459"/>
          </a:xfrm>
          <a:prstGeom prst="rect">
            <a:avLst/>
          </a:prstGeom>
        </p:spPr>
        <p:txBody>
          <a:bodyPr vert="horz" lIns="91440" tIns="45720" rIns="91440" bIns="45720" rtlCol="0">
            <a:noAutofit/>
          </a:bodyPr>
          <a:lstStyle/>
          <a:p>
            <a:pPr lvl="0">
              <a:lnSpc>
                <a:spcPct val="90000"/>
              </a:lnSpc>
              <a:spcAft>
                <a:spcPts val="600"/>
              </a:spcAft>
            </a:pPr>
            <a:r>
              <a:rPr kumimoji="0" lang="en-US" sz="32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Environmental Management, as addressed by the World Health Organization (WHO), is a core component of </a:t>
            </a:r>
            <a:r>
              <a:rPr kumimoji="0" lang="en-US" sz="3200" b="1" i="0" u="sng" strike="noStrike" kern="1200" cap="none" spc="0" normalizeH="0" baseline="0" noProof="0" dirty="0">
                <a:ln>
                  <a:noFill/>
                </a:ln>
                <a:solidFill>
                  <a:srgbClr val="37C19D"/>
                </a:solidFill>
                <a:effectLst/>
                <a:uLnTx/>
                <a:uFillTx/>
                <a:latin typeface="Calibri" panose="020F0502020204030204"/>
                <a:ea typeface="+mn-ea"/>
                <a:cs typeface="+mn-cs"/>
              </a:rPr>
              <a:t>Environmental Health</a:t>
            </a:r>
            <a:r>
              <a:rPr kumimoji="0" lang="en-US" sz="3200" b="1" i="0" strike="noStrike" kern="1200" cap="none" spc="0" normalizeH="0" baseline="0" noProof="0" dirty="0">
                <a:ln>
                  <a:noFill/>
                </a:ln>
                <a:solidFill>
                  <a:srgbClr val="5B9BD5">
                    <a:lumMod val="50000"/>
                  </a:srgbClr>
                </a:solidFill>
                <a:effectLst/>
                <a:uLnTx/>
                <a:uFillTx/>
                <a:latin typeface="Calibri" panose="020F0502020204030204"/>
                <a:ea typeface="+mn-ea"/>
                <a:cs typeface="+mn-cs"/>
              </a:rPr>
              <a:t>.</a:t>
            </a:r>
            <a:r>
              <a:rPr lang="en-US" sz="3200" b="1" dirty="0">
                <a:solidFill>
                  <a:srgbClr val="5B9BD5">
                    <a:lumMod val="50000"/>
                  </a:srgbClr>
                </a:solidFill>
              </a:rPr>
              <a:t> It</a:t>
            </a:r>
            <a:r>
              <a:rPr lang="en-US" sz="3200" b="1" dirty="0">
                <a:solidFill>
                  <a:srgbClr val="5B9BD5">
                    <a:lumMod val="50000"/>
                  </a:srgbClr>
                </a:solidFill>
                <a:latin typeface="Calibri" panose="020F0502020204030204"/>
              </a:rPr>
              <a:t> </a:t>
            </a:r>
            <a:r>
              <a:rPr kumimoji="0" lang="en-US" sz="32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focuses on identifying, assessing, controlling, and preventing </a:t>
            </a:r>
            <a:r>
              <a:rPr kumimoji="0" lang="en-US" sz="3200" b="1" i="0" u="sng" strike="noStrike" kern="1200" cap="none" spc="0" normalizeH="0" baseline="0" noProof="0" dirty="0">
                <a:ln>
                  <a:noFill/>
                </a:ln>
                <a:solidFill>
                  <a:srgbClr val="37C19D"/>
                </a:solidFill>
                <a:effectLst/>
                <a:uLnTx/>
                <a:uFillTx/>
                <a:latin typeface="Calibri" panose="020F0502020204030204"/>
                <a:ea typeface="+mn-ea"/>
                <a:cs typeface="+mn-cs"/>
              </a:rPr>
              <a:t>environmental factors </a:t>
            </a:r>
            <a:r>
              <a:rPr kumimoji="0" lang="en-US" sz="32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that can </a:t>
            </a:r>
            <a:r>
              <a:rPr kumimoji="0" lang="en-US" sz="3200" b="1" i="0" u="sng" strike="noStrike" kern="1200" cap="none" spc="0" normalizeH="0" baseline="0" noProof="0" dirty="0">
                <a:ln>
                  <a:noFill/>
                </a:ln>
                <a:solidFill>
                  <a:srgbClr val="37C19D"/>
                </a:solidFill>
                <a:effectLst/>
                <a:uLnTx/>
                <a:uFillTx/>
                <a:latin typeface="Calibri" panose="020F0502020204030204"/>
                <a:ea typeface="+mn-ea"/>
                <a:cs typeface="+mn-cs"/>
              </a:rPr>
              <a:t>adversely affect human health</a:t>
            </a:r>
            <a:r>
              <a:rPr kumimoji="0" lang="en-US" sz="32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with an emphasis on </a:t>
            </a:r>
            <a:r>
              <a:rPr kumimoji="0" lang="en-US" sz="3200" b="1" i="0" u="sng" strike="noStrike" kern="1200" cap="none" spc="0" normalizeH="0" baseline="0" noProof="0" dirty="0">
                <a:ln>
                  <a:noFill/>
                </a:ln>
                <a:solidFill>
                  <a:srgbClr val="37C19D"/>
                </a:solidFill>
                <a:effectLst/>
                <a:uLnTx/>
                <a:uFillTx/>
                <a:latin typeface="Calibri" panose="020F0502020204030204"/>
                <a:ea typeface="+mn-ea"/>
                <a:cs typeface="+mn-cs"/>
              </a:rPr>
              <a:t>primary prevention </a:t>
            </a:r>
            <a:r>
              <a:rPr kumimoji="0" lang="en-US" sz="32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rather than treatment.</a:t>
            </a:r>
          </a:p>
        </p:txBody>
      </p:sp>
      <p:sp>
        <p:nvSpPr>
          <p:cNvPr id="37" name="Freeform: Shape 36">
            <a:extLst>
              <a:ext uri="{FF2B5EF4-FFF2-40B4-BE49-F238E27FC236}">
                <a16:creationId xmlns:a16="http://schemas.microsoft.com/office/drawing/2014/main" id="{28882BB3-C1FE-1A9A-16CB-715268FB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175506 w 3293877"/>
              <a:gd name="connsiteY1" fmla="*/ 0 h 2743212"/>
              <a:gd name="connsiteX2" fmla="*/ 149226 w 3293877"/>
              <a:gd name="connsiteY2" fmla="*/ 78193 h 2743212"/>
              <a:gd name="connsiteX3" fmla="*/ 122819 w 3293877"/>
              <a:gd name="connsiteY3" fmla="*/ 237010 h 2743212"/>
              <a:gd name="connsiteX4" fmla="*/ 180914 w 3293877"/>
              <a:gd name="connsiteY4" fmla="*/ 1023956 h 2743212"/>
              <a:gd name="connsiteX5" fmla="*/ 203979 w 3293877"/>
              <a:gd name="connsiteY5" fmla="*/ 1185356 h 2743212"/>
              <a:gd name="connsiteX6" fmla="*/ 612631 w 3293877"/>
              <a:gd name="connsiteY6" fmla="*/ 2264082 h 2743212"/>
              <a:gd name="connsiteX7" fmla="*/ 2171849 w 3293877"/>
              <a:gd name="connsiteY7" fmla="*/ 2532019 h 2743212"/>
              <a:gd name="connsiteX8" fmla="*/ 2422184 w 3293877"/>
              <a:gd name="connsiteY8" fmla="*/ 2465509 h 2743212"/>
              <a:gd name="connsiteX9" fmla="*/ 3087206 w 3293877"/>
              <a:gd name="connsiteY9" fmla="*/ 2143537 h 2743212"/>
              <a:gd name="connsiteX10" fmla="*/ 3203783 w 3293877"/>
              <a:gd name="connsiteY10" fmla="*/ 1995541 h 2743212"/>
              <a:gd name="connsiteX11" fmla="*/ 3293877 w 3293877"/>
              <a:gd name="connsiteY11" fmla="*/ 1849554 h 2743212"/>
              <a:gd name="connsiteX12" fmla="*/ 3293877 w 3293877"/>
              <a:gd name="connsiteY12" fmla="*/ 2133887 h 2743212"/>
              <a:gd name="connsiteX13" fmla="*/ 3222757 w 3293877"/>
              <a:gd name="connsiteY13" fmla="*/ 2223039 h 2743212"/>
              <a:gd name="connsiteX14" fmla="*/ 2503136 w 3293877"/>
              <a:gd name="connsiteY14" fmla="*/ 2565392 h 2743212"/>
              <a:gd name="connsiteX15" fmla="*/ 2232111 w 3293877"/>
              <a:gd name="connsiteY15" fmla="*/ 2635826 h 2743212"/>
              <a:gd name="connsiteX16" fmla="*/ 542319 w 3293877"/>
              <a:gd name="connsiteY16" fmla="*/ 2345567 h 2743212"/>
              <a:gd name="connsiteX17" fmla="*/ 96920 w 3293877"/>
              <a:gd name="connsiteY17" fmla="*/ 1191868 h 2743212"/>
              <a:gd name="connsiteX18" fmla="*/ 71529 w 3293877"/>
              <a:gd name="connsiteY18" fmla="*/ 1019346 h 2743212"/>
              <a:gd name="connsiteX19" fmla="*/ 6623 w 3293877"/>
              <a:gd name="connsiteY19" fmla="*/ 178315 h 2743212"/>
              <a:gd name="connsiteX20" fmla="*/ 34833 w 3293877"/>
              <a:gd name="connsiteY2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3877" h="2743212">
                <a:moveTo>
                  <a:pt x="37772" y="0"/>
                </a:moveTo>
                <a:lnTo>
                  <a:pt x="175506" y="0"/>
                </a:lnTo>
                <a:lnTo>
                  <a:pt x="149226" y="78193"/>
                </a:lnTo>
                <a:cubicBezTo>
                  <a:pt x="136827" y="128527"/>
                  <a:pt x="128121" y="181246"/>
                  <a:pt x="122819" y="237010"/>
                </a:cubicBezTo>
                <a:cubicBezTo>
                  <a:pt x="100634" y="470331"/>
                  <a:pt x="139609" y="739241"/>
                  <a:pt x="180914" y="1023956"/>
                </a:cubicBezTo>
                <a:cubicBezTo>
                  <a:pt x="188562" y="1076454"/>
                  <a:pt x="196412" y="1130747"/>
                  <a:pt x="203979" y="1185356"/>
                </a:cubicBezTo>
                <a:cubicBezTo>
                  <a:pt x="271754" y="1674130"/>
                  <a:pt x="336774" y="2013298"/>
                  <a:pt x="612631" y="2264082"/>
                </a:cubicBezTo>
                <a:cubicBezTo>
                  <a:pt x="1032949" y="2646196"/>
                  <a:pt x="1499262" y="2726349"/>
                  <a:pt x="2171849" y="2532019"/>
                </a:cubicBezTo>
                <a:cubicBezTo>
                  <a:pt x="2259876" y="2506576"/>
                  <a:pt x="2342402" y="2485683"/>
                  <a:pt x="2422184" y="2465509"/>
                </a:cubicBezTo>
                <a:cubicBezTo>
                  <a:pt x="2752924" y="2381814"/>
                  <a:pt x="2919303" y="2333175"/>
                  <a:pt x="3087206" y="2143537"/>
                </a:cubicBezTo>
                <a:cubicBezTo>
                  <a:pt x="3128886" y="2096462"/>
                  <a:pt x="3167762" y="2047097"/>
                  <a:pt x="3203783" y="1995541"/>
                </a:cubicBezTo>
                <a:lnTo>
                  <a:pt x="3293877" y="1849554"/>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6E5F1AFD-7031-D9F2-9D08-3824626490D8}"/>
              </a:ext>
            </a:extLst>
          </p:cNvPr>
          <p:cNvPicPr>
            <a:picLocks noChangeAspect="1"/>
          </p:cNvPicPr>
          <p:nvPr/>
        </p:nvPicPr>
        <p:blipFill>
          <a:blip r:embed="rId2"/>
          <a:stretch>
            <a:fillRect/>
          </a:stretch>
        </p:blipFill>
        <p:spPr>
          <a:xfrm>
            <a:off x="6050492" y="799501"/>
            <a:ext cx="5957781" cy="5258998"/>
          </a:xfrm>
          <a:prstGeom prst="rect">
            <a:avLst/>
          </a:prstGeom>
        </p:spPr>
      </p:pic>
      <p:sp>
        <p:nvSpPr>
          <p:cNvPr id="7" name="TextBox 6">
            <a:extLst>
              <a:ext uri="{FF2B5EF4-FFF2-40B4-BE49-F238E27FC236}">
                <a16:creationId xmlns:a16="http://schemas.microsoft.com/office/drawing/2014/main" id="{E44775AC-F522-A73D-99C5-8F906331C9E9}"/>
              </a:ext>
            </a:extLst>
          </p:cNvPr>
          <p:cNvSpPr txBox="1"/>
          <p:nvPr/>
        </p:nvSpPr>
        <p:spPr>
          <a:xfrm>
            <a:off x="193116" y="403477"/>
            <a:ext cx="618694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6600"/>
                </a:solidFill>
                <a:effectLst/>
                <a:uLnTx/>
                <a:uFillTx/>
                <a:latin typeface="Andalus" panose="02020603050405020304" pitchFamily="18" charset="-78"/>
                <a:ea typeface="+mn-ea"/>
                <a:cs typeface="Andalus" panose="02020603050405020304" pitchFamily="18" charset="-78"/>
              </a:rPr>
              <a:t>Introduction</a:t>
            </a:r>
          </a:p>
        </p:txBody>
      </p:sp>
    </p:spTree>
    <p:extLst>
      <p:ext uri="{BB962C8B-B14F-4D97-AF65-F5344CB8AC3E}">
        <p14:creationId xmlns:p14="http://schemas.microsoft.com/office/powerpoint/2010/main" val="4181437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B6807A-4648-217D-0BB1-1ABCE79F209C}"/>
              </a:ext>
            </a:extLst>
          </p:cNvPr>
          <p:cNvSpPr txBox="1"/>
          <p:nvPr/>
        </p:nvSpPr>
        <p:spPr>
          <a:xfrm>
            <a:off x="154782" y="181957"/>
            <a:ext cx="7000874" cy="6555641"/>
          </a:xfrm>
          <a:prstGeom prst="rect">
            <a:avLst/>
          </a:prstGeom>
          <a:noFill/>
        </p:spPr>
        <p:txBody>
          <a:bodyPr wrap="square" rtlCol="0">
            <a:spAutoFit/>
          </a:bodyPr>
          <a:lstStyle/>
          <a:p>
            <a:pPr algn="l"/>
            <a:r>
              <a:rPr lang="en-US" sz="2800" b="1" u="sng" dirty="0">
                <a:solidFill>
                  <a:schemeClr val="accent2"/>
                </a:solidFill>
              </a:rPr>
              <a:t>Why did WHO use the term Environmental Management</a:t>
            </a:r>
            <a:r>
              <a:rPr lang="en-US" sz="2800" b="1" dirty="0">
                <a:solidFill>
                  <a:schemeClr val="accent2"/>
                </a:solidFill>
              </a:rPr>
              <a:t>?</a:t>
            </a:r>
          </a:p>
          <a:p>
            <a:pPr algn="l"/>
            <a:r>
              <a:rPr lang="en-US" sz="2800" b="1" dirty="0">
                <a:solidFill>
                  <a:schemeClr val="accent5">
                    <a:lumMod val="50000"/>
                  </a:schemeClr>
                </a:solidFill>
              </a:rPr>
              <a:t>The World Health Organization (WHO) adopted the term Environmental Management because environmental problems are: </a:t>
            </a:r>
          </a:p>
          <a:p>
            <a:pPr marL="914400" lvl="1" indent="-457200">
              <a:buFont typeface="Arial" panose="020B0604020202020204" pitchFamily="34" charset="0"/>
              <a:buChar char="•"/>
            </a:pPr>
            <a:r>
              <a:rPr lang="en-US" sz="2800" b="1" dirty="0">
                <a:solidFill>
                  <a:srgbClr val="37C19D"/>
                </a:solidFill>
              </a:rPr>
              <a:t>Complex and long-term</a:t>
            </a:r>
          </a:p>
          <a:p>
            <a:pPr marL="914400" lvl="1" indent="-457200">
              <a:buFont typeface="Arial" panose="020B0604020202020204" pitchFamily="34" charset="0"/>
              <a:buChar char="•"/>
            </a:pPr>
            <a:r>
              <a:rPr lang="en-US" sz="2800" b="1" dirty="0">
                <a:solidFill>
                  <a:srgbClr val="37C19D"/>
                </a:solidFill>
              </a:rPr>
              <a:t> Cannot be solved by a single action </a:t>
            </a:r>
          </a:p>
          <a:p>
            <a:pPr marL="914400" lvl="1" indent="-457200">
              <a:buFont typeface="Arial" panose="020B0604020202020204" pitchFamily="34" charset="0"/>
              <a:buChar char="•"/>
            </a:pPr>
            <a:r>
              <a:rPr lang="en-US" sz="2800" b="1" dirty="0">
                <a:solidFill>
                  <a:srgbClr val="37C19D"/>
                </a:solidFill>
              </a:rPr>
              <a:t>Require planning, organization, implementation, monitoring, and evaluation</a:t>
            </a:r>
          </a:p>
          <a:p>
            <a:pPr lvl="1"/>
            <a:r>
              <a:rPr lang="en-US" sz="2800" b="1" dirty="0">
                <a:solidFill>
                  <a:srgbClr val="C00000"/>
                </a:solidFill>
              </a:rPr>
              <a:t>The term management reflects a systematic and continuous approach rather than simple observation or treatment.</a:t>
            </a:r>
          </a:p>
        </p:txBody>
      </p:sp>
      <p:pic>
        <p:nvPicPr>
          <p:cNvPr id="3" name="Picture 2">
            <a:extLst>
              <a:ext uri="{FF2B5EF4-FFF2-40B4-BE49-F238E27FC236}">
                <a16:creationId xmlns:a16="http://schemas.microsoft.com/office/drawing/2014/main" id="{957819F4-1A8B-35A2-1E68-CB82ADEE0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6729" y="505352"/>
            <a:ext cx="4620489" cy="5418667"/>
          </a:xfrm>
          <a:prstGeom prst="rect">
            <a:avLst/>
          </a:prstGeom>
        </p:spPr>
      </p:pic>
    </p:spTree>
    <p:extLst>
      <p:ext uri="{BB962C8B-B14F-4D97-AF65-F5344CB8AC3E}">
        <p14:creationId xmlns:p14="http://schemas.microsoft.com/office/powerpoint/2010/main" val="381940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E282924-9948-40C1-4EDA-DD1FF057783E}"/>
              </a:ext>
            </a:extLst>
          </p:cNvPr>
          <p:cNvSpPr txBox="1"/>
          <p:nvPr/>
        </p:nvSpPr>
        <p:spPr>
          <a:xfrm>
            <a:off x="737630" y="146937"/>
            <a:ext cx="9874730" cy="1807305"/>
          </a:xfrm>
          <a:prstGeom prst="rect">
            <a:avLst/>
          </a:prstGeom>
        </p:spPr>
        <p:txBody>
          <a:bodyPr vert="horz" lIns="91440" tIns="45720" rIns="91440" bIns="45720" rtlCol="0" anchor="ctr">
            <a:normAutofit fontScale="85000" lnSpcReduction="10000"/>
          </a:bodyPr>
          <a:lstStyle/>
          <a:p>
            <a:pPr algn="ctr">
              <a:lnSpc>
                <a:spcPct val="90000"/>
              </a:lnSpc>
              <a:spcBef>
                <a:spcPct val="0"/>
              </a:spcBef>
              <a:spcAft>
                <a:spcPts val="600"/>
              </a:spcAft>
            </a:pPr>
            <a:r>
              <a:rPr lang="en-US" sz="6000" b="1" dirty="0">
                <a:solidFill>
                  <a:schemeClr val="accent1">
                    <a:lumMod val="50000"/>
                  </a:schemeClr>
                </a:solidFill>
                <a:latin typeface="Andalus" panose="02020603050405020304" pitchFamily="18" charset="-78"/>
                <a:ea typeface="+mj-ea"/>
                <a:cs typeface="Andalus" panose="02020603050405020304" pitchFamily="18" charset="-78"/>
              </a:rPr>
              <a:t>Core Components of Environmental Management (WHO Framework)</a:t>
            </a:r>
          </a:p>
        </p:txBody>
      </p:sp>
      <p:graphicFrame>
        <p:nvGraphicFramePr>
          <p:cNvPr id="24" name="TextBox 2">
            <a:extLst>
              <a:ext uri="{FF2B5EF4-FFF2-40B4-BE49-F238E27FC236}">
                <a16:creationId xmlns:a16="http://schemas.microsoft.com/office/drawing/2014/main" id="{41FDA44D-E3EE-0368-03FD-979CD484F922}"/>
              </a:ext>
            </a:extLst>
          </p:cNvPr>
          <p:cNvGraphicFramePr/>
          <p:nvPr>
            <p:extLst>
              <p:ext uri="{D42A27DB-BD31-4B8C-83A1-F6EECF244321}">
                <p14:modId xmlns:p14="http://schemas.microsoft.com/office/powerpoint/2010/main" val="2034776540"/>
              </p:ext>
            </p:extLst>
          </p:nvPr>
        </p:nvGraphicFramePr>
        <p:xfrm>
          <a:off x="1889067" y="1814052"/>
          <a:ext cx="7552590" cy="4527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218374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BAECDB8B-3A9C-7E8C-8B0B-776BFAD6898E}"/>
              </a:ext>
            </a:extLst>
          </p:cNvPr>
          <p:cNvSpPr txBox="1"/>
          <p:nvPr/>
        </p:nvSpPr>
        <p:spPr>
          <a:xfrm>
            <a:off x="0" y="513226"/>
            <a:ext cx="11798710" cy="6344774"/>
          </a:xfrm>
          <a:prstGeom prst="rect">
            <a:avLst/>
          </a:prstGeom>
        </p:spPr>
        <p:txBody>
          <a:bodyPr vert="horz" lIns="91440" tIns="45720" rIns="91440" bIns="45720" rtlCol="0">
            <a:noAutofit/>
          </a:bodyPr>
          <a:lstStyle/>
          <a:p>
            <a:pPr marL="57150" marR="0">
              <a:lnSpc>
                <a:spcPct val="150000"/>
              </a:lnSpc>
              <a:spcAft>
                <a:spcPts val="800"/>
              </a:spcAft>
            </a:pPr>
            <a:r>
              <a:rPr lang="en-US" sz="2400" dirty="0">
                <a:latin typeface="Comic Sans MS" panose="030F0702030302020204" pitchFamily="66" charset="0"/>
              </a:rPr>
              <a:t>WHO emphasizes identifying environmental hazards that pose health risks, including:</a:t>
            </a:r>
          </a:p>
          <a:p>
            <a:pPr marL="400050" marR="0" indent="-342900">
              <a:lnSpc>
                <a:spcPct val="150000"/>
              </a:lnSpc>
              <a:spcAft>
                <a:spcPts val="800"/>
              </a:spcAft>
              <a:buFont typeface="Wingdings" panose="05000000000000000000" pitchFamily="2" charset="2"/>
              <a:buChar char="Ø"/>
            </a:pPr>
            <a:r>
              <a:rPr lang="en-US" sz="2400" dirty="0">
                <a:solidFill>
                  <a:srgbClr val="FF6600"/>
                </a:solidFill>
                <a:latin typeface="Comic Sans MS" panose="030F0702030302020204" pitchFamily="66" charset="0"/>
              </a:rPr>
              <a:t>Physical hazards (noise, radiation, heat)</a:t>
            </a:r>
          </a:p>
          <a:p>
            <a:pPr marL="400050" marR="0" indent="-342900">
              <a:lnSpc>
                <a:spcPct val="150000"/>
              </a:lnSpc>
              <a:spcAft>
                <a:spcPts val="800"/>
              </a:spcAft>
              <a:buFont typeface="Wingdings" panose="05000000000000000000" pitchFamily="2" charset="2"/>
              <a:buChar char="Ø"/>
            </a:pPr>
            <a:r>
              <a:rPr lang="en-US" sz="2400" dirty="0">
                <a:solidFill>
                  <a:srgbClr val="FF6600"/>
                </a:solidFill>
                <a:latin typeface="Comic Sans MS" panose="030F0702030302020204" pitchFamily="66" charset="0"/>
              </a:rPr>
              <a:t>Chemical hazards (air </a:t>
            </a:r>
            <a:r>
              <a:rPr lang="en-US" sz="2400" dirty="0">
                <a:solidFill>
                  <a:srgbClr val="FF6600"/>
                </a:solidFill>
                <a:latin typeface="Calibri" panose="020F0502020204030204" pitchFamily="34" charset="0"/>
                <a:cs typeface="Calibri" panose="020F0502020204030204" pitchFamily="34" charset="0"/>
              </a:rPr>
              <a:t>pollutants</a:t>
            </a:r>
            <a:r>
              <a:rPr lang="en-US" sz="2400" dirty="0">
                <a:solidFill>
                  <a:srgbClr val="FF6600"/>
                </a:solidFill>
                <a:latin typeface="Comic Sans MS" panose="030F0702030302020204" pitchFamily="66" charset="0"/>
              </a:rPr>
              <a:t>, pesticides, heavy metals)</a:t>
            </a:r>
          </a:p>
          <a:p>
            <a:pPr marL="400050" marR="0" indent="-342900">
              <a:lnSpc>
                <a:spcPct val="150000"/>
              </a:lnSpc>
              <a:spcAft>
                <a:spcPts val="800"/>
              </a:spcAft>
              <a:buFont typeface="Wingdings" panose="05000000000000000000" pitchFamily="2" charset="2"/>
              <a:buChar char="Ø"/>
            </a:pPr>
            <a:r>
              <a:rPr lang="en-US" sz="2400" dirty="0">
                <a:solidFill>
                  <a:srgbClr val="FF6600"/>
                </a:solidFill>
                <a:latin typeface="Comic Sans MS" panose="030F0702030302020204" pitchFamily="66" charset="0"/>
              </a:rPr>
              <a:t>Biological hazards (pathogens, vectors)</a:t>
            </a:r>
          </a:p>
          <a:p>
            <a:pPr marL="400050" marR="0" indent="-342900">
              <a:lnSpc>
                <a:spcPct val="150000"/>
              </a:lnSpc>
              <a:spcAft>
                <a:spcPts val="800"/>
              </a:spcAft>
              <a:buFont typeface="Wingdings" panose="05000000000000000000" pitchFamily="2" charset="2"/>
              <a:buChar char="Ø"/>
            </a:pPr>
            <a:r>
              <a:rPr lang="en-US" sz="2400" dirty="0">
                <a:solidFill>
                  <a:srgbClr val="FF6600"/>
                </a:solidFill>
                <a:latin typeface="Comic Sans MS" panose="030F0702030302020204" pitchFamily="66" charset="0"/>
              </a:rPr>
              <a:t>Social and built environment risks</a:t>
            </a:r>
          </a:p>
          <a:p>
            <a:pPr marL="57150" marR="0">
              <a:lnSpc>
                <a:spcPct val="150000"/>
              </a:lnSpc>
              <a:spcAft>
                <a:spcPts val="800"/>
              </a:spcAft>
            </a:pPr>
            <a:r>
              <a:rPr lang="en-US" sz="2400" dirty="0">
                <a:latin typeface="Comic Sans MS" panose="030F0702030302020204" pitchFamily="66" charset="0"/>
              </a:rPr>
              <a:t> Tools used include:</a:t>
            </a:r>
          </a:p>
          <a:p>
            <a:pPr marL="400050" marR="0" indent="-342900">
              <a:lnSpc>
                <a:spcPct val="150000"/>
              </a:lnSpc>
              <a:spcAft>
                <a:spcPts val="800"/>
              </a:spcAft>
              <a:buFont typeface="Wingdings" panose="05000000000000000000" pitchFamily="2" charset="2"/>
              <a:buChar char="ü"/>
            </a:pPr>
            <a:r>
              <a:rPr lang="en-US" sz="2400" dirty="0">
                <a:solidFill>
                  <a:srgbClr val="37C19D"/>
                </a:solidFill>
                <a:latin typeface="Comic Sans MS" panose="030F0702030302020204" pitchFamily="66" charset="0"/>
              </a:rPr>
              <a:t>Environmental risk assessment</a:t>
            </a:r>
          </a:p>
          <a:p>
            <a:pPr marL="400050" marR="0" indent="-342900">
              <a:lnSpc>
                <a:spcPct val="150000"/>
              </a:lnSpc>
              <a:spcAft>
                <a:spcPts val="800"/>
              </a:spcAft>
              <a:buFont typeface="Wingdings" panose="05000000000000000000" pitchFamily="2" charset="2"/>
              <a:buChar char="ü"/>
            </a:pPr>
            <a:r>
              <a:rPr lang="en-US" sz="2400" dirty="0">
                <a:solidFill>
                  <a:srgbClr val="37C19D"/>
                </a:solidFill>
                <a:latin typeface="Comic Sans MS" panose="030F0702030302020204" pitchFamily="66" charset="0"/>
              </a:rPr>
              <a:t>Health impact assessment (HIA)</a:t>
            </a:r>
          </a:p>
          <a:p>
            <a:pPr marL="400050" marR="0" indent="-342900">
              <a:lnSpc>
                <a:spcPct val="150000"/>
              </a:lnSpc>
              <a:spcAft>
                <a:spcPts val="800"/>
              </a:spcAft>
              <a:buFont typeface="Wingdings" panose="05000000000000000000" pitchFamily="2" charset="2"/>
              <a:buChar char="ü"/>
            </a:pPr>
            <a:r>
              <a:rPr lang="en-US" sz="2400" dirty="0">
                <a:solidFill>
                  <a:srgbClr val="37C19D"/>
                </a:solidFill>
                <a:latin typeface="Comic Sans MS" panose="030F0702030302020204" pitchFamily="66" charset="0"/>
              </a:rPr>
              <a:t>Environmental monitoring and surveillance</a:t>
            </a:r>
          </a:p>
          <a:p>
            <a:pPr marL="57150" marR="0">
              <a:lnSpc>
                <a:spcPct val="150000"/>
              </a:lnSpc>
              <a:spcAft>
                <a:spcPts val="800"/>
              </a:spcAft>
            </a:pPr>
            <a:endParaRPr lang="en-US" sz="2400" dirty="0">
              <a:latin typeface="Comic Sans MS" panose="030F0702030302020204" pitchFamily="66" charset="0"/>
            </a:endParaRPr>
          </a:p>
        </p:txBody>
      </p:sp>
      <p:sp>
        <p:nvSpPr>
          <p:cNvPr id="2" name="TextBox 1">
            <a:extLst>
              <a:ext uri="{FF2B5EF4-FFF2-40B4-BE49-F238E27FC236}">
                <a16:creationId xmlns:a16="http://schemas.microsoft.com/office/drawing/2014/main" id="{32295718-C11F-1DCC-2D4D-C9C9797046BF}"/>
              </a:ext>
            </a:extLst>
          </p:cNvPr>
          <p:cNvSpPr txBox="1"/>
          <p:nvPr/>
        </p:nvSpPr>
        <p:spPr>
          <a:xfrm>
            <a:off x="0" y="0"/>
            <a:ext cx="9630698" cy="91805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u="sng" dirty="0">
                <a:ln>
                  <a:solidFill>
                    <a:schemeClr val="accent1">
                      <a:lumMod val="50000"/>
                    </a:schemeClr>
                  </a:solidFill>
                </a:ln>
                <a:solidFill>
                  <a:srgbClr val="808B98"/>
                </a:solidFill>
                <a:latin typeface="Andalus" panose="02020603050405020304" pitchFamily="18" charset="-78"/>
                <a:ea typeface="+mj-ea"/>
                <a:cs typeface="Andalus" panose="02020603050405020304" pitchFamily="18" charset="-78"/>
              </a:rPr>
              <a:t>Risk Identification and Assessment </a:t>
            </a:r>
          </a:p>
        </p:txBody>
      </p:sp>
    </p:spTree>
    <p:extLst>
      <p:ext uri="{BB962C8B-B14F-4D97-AF65-F5344CB8AC3E}">
        <p14:creationId xmlns:p14="http://schemas.microsoft.com/office/powerpoint/2010/main" val="322427390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599995A-CC7D-866C-BB6C-EC9DE6107F8B}"/>
              </a:ext>
            </a:extLst>
          </p:cNvPr>
          <p:cNvSpPr txBox="1"/>
          <p:nvPr/>
        </p:nvSpPr>
        <p:spPr>
          <a:xfrm>
            <a:off x="78774" y="1211617"/>
            <a:ext cx="6758609" cy="5693866"/>
          </a:xfrm>
          <a:prstGeom prst="rect">
            <a:avLst/>
          </a:prstGeom>
          <a:noFill/>
        </p:spPr>
        <p:txBody>
          <a:bodyPr wrap="square" rtlCol="0">
            <a:spAutoFit/>
          </a:bodyPr>
          <a:lstStyle/>
          <a:p>
            <a:r>
              <a:rPr lang="en-US" sz="2800" b="1" dirty="0">
                <a:cs typeface="Segoe UI Semibold" panose="020B0702040204020203" pitchFamily="34" charset="0"/>
              </a:rPr>
              <a:t>A major WHO priority area:</a:t>
            </a:r>
          </a:p>
          <a:p>
            <a:pPr marL="457200" indent="-457200">
              <a:buFont typeface="Wingdings" panose="05000000000000000000" pitchFamily="2" charset="2"/>
              <a:buChar char="Ø"/>
            </a:pPr>
            <a:r>
              <a:rPr lang="en-US" sz="2800" b="1" dirty="0">
                <a:solidFill>
                  <a:srgbClr val="002060"/>
                </a:solidFill>
                <a:cs typeface="Segoe UI Semibold" panose="020B0702040204020203" pitchFamily="34" charset="0"/>
              </a:rPr>
              <a:t>Ensuring safe and sufficient drinking water</a:t>
            </a:r>
          </a:p>
          <a:p>
            <a:pPr marL="457200" indent="-457200">
              <a:buFont typeface="Wingdings" panose="05000000000000000000" pitchFamily="2" charset="2"/>
              <a:buChar char="Ø"/>
            </a:pPr>
            <a:r>
              <a:rPr lang="en-US" sz="2800" b="1" dirty="0">
                <a:solidFill>
                  <a:srgbClr val="002060"/>
                </a:solidFill>
                <a:cs typeface="Segoe UI Semibold" panose="020B0702040204020203" pitchFamily="34" charset="0"/>
              </a:rPr>
              <a:t>Proper sanitation systems to prevent fecal–oral diseases</a:t>
            </a:r>
          </a:p>
          <a:p>
            <a:pPr marL="457200" indent="-457200">
              <a:buFont typeface="Wingdings" panose="05000000000000000000" pitchFamily="2" charset="2"/>
              <a:buChar char="Ø"/>
            </a:pPr>
            <a:r>
              <a:rPr lang="en-US" sz="2800" b="1" dirty="0">
                <a:solidFill>
                  <a:srgbClr val="002060"/>
                </a:solidFill>
                <a:cs typeface="Segoe UI Semibold" panose="020B0702040204020203" pitchFamily="34" charset="0"/>
              </a:rPr>
              <a:t>Promotion of hygiene practices (e.g., handwashing)</a:t>
            </a:r>
          </a:p>
          <a:p>
            <a:r>
              <a:rPr lang="en-US" sz="2800" b="1" dirty="0">
                <a:cs typeface="Segoe UI Semibold" panose="020B0702040204020203" pitchFamily="34" charset="0"/>
              </a:rPr>
              <a:t>WHO links poor WASH conditions directly to:</a:t>
            </a:r>
          </a:p>
          <a:p>
            <a:pPr marL="457200" indent="-457200">
              <a:buFont typeface="Wingdings" panose="05000000000000000000" pitchFamily="2" charset="2"/>
              <a:buChar char="Ø"/>
            </a:pPr>
            <a:r>
              <a:rPr lang="en-US" sz="2800" b="1" dirty="0">
                <a:solidFill>
                  <a:srgbClr val="00B0F0"/>
                </a:solidFill>
                <a:cs typeface="Segoe UI Semibold" panose="020B0702040204020203" pitchFamily="34" charset="0"/>
              </a:rPr>
              <a:t>Diarrheal diseases</a:t>
            </a:r>
          </a:p>
          <a:p>
            <a:pPr marL="457200" indent="-457200">
              <a:buFont typeface="Wingdings" panose="05000000000000000000" pitchFamily="2" charset="2"/>
              <a:buChar char="Ø"/>
            </a:pPr>
            <a:r>
              <a:rPr lang="en-US" sz="2800" b="1" dirty="0">
                <a:solidFill>
                  <a:srgbClr val="00B0F0"/>
                </a:solidFill>
                <a:cs typeface="Segoe UI Semibold" panose="020B0702040204020203" pitchFamily="34" charset="0"/>
              </a:rPr>
              <a:t>Cholera</a:t>
            </a:r>
          </a:p>
          <a:p>
            <a:pPr marL="457200" indent="-457200">
              <a:buFont typeface="Wingdings" panose="05000000000000000000" pitchFamily="2" charset="2"/>
              <a:buChar char="Ø"/>
            </a:pPr>
            <a:r>
              <a:rPr lang="en-US" sz="2800" b="1" dirty="0">
                <a:solidFill>
                  <a:srgbClr val="00B0F0"/>
                </a:solidFill>
                <a:cs typeface="Segoe UI Semibold" panose="020B0702040204020203" pitchFamily="34" charset="0"/>
              </a:rPr>
              <a:t>Typhoid</a:t>
            </a:r>
          </a:p>
          <a:p>
            <a:pPr marL="457200" indent="-457200">
              <a:buFont typeface="Wingdings" panose="05000000000000000000" pitchFamily="2" charset="2"/>
              <a:buChar char="Ø"/>
            </a:pPr>
            <a:r>
              <a:rPr lang="en-US" sz="2800" b="1" dirty="0">
                <a:solidFill>
                  <a:srgbClr val="00B0F0"/>
                </a:solidFill>
                <a:cs typeface="Segoe UI Semibold" panose="020B0702040204020203" pitchFamily="34" charset="0"/>
              </a:rPr>
              <a:t>Parasitic infections</a:t>
            </a:r>
          </a:p>
        </p:txBody>
      </p:sp>
      <p:sp>
        <p:nvSpPr>
          <p:cNvPr id="2" name="TextBox 1">
            <a:extLst>
              <a:ext uri="{FF2B5EF4-FFF2-40B4-BE49-F238E27FC236}">
                <a16:creationId xmlns:a16="http://schemas.microsoft.com/office/drawing/2014/main" id="{684078F8-7CEA-2088-E31E-C1901F83D55C}"/>
              </a:ext>
            </a:extLst>
          </p:cNvPr>
          <p:cNvSpPr txBox="1"/>
          <p:nvPr/>
        </p:nvSpPr>
        <p:spPr>
          <a:xfrm>
            <a:off x="-1" y="11288"/>
            <a:ext cx="6916161" cy="1200329"/>
          </a:xfrm>
          <a:prstGeom prst="rect">
            <a:avLst/>
          </a:prstGeom>
          <a:noFill/>
        </p:spPr>
        <p:txBody>
          <a:bodyPr wrap="square" rtlCol="0">
            <a:spAutoFit/>
          </a:bodyPr>
          <a:lstStyle/>
          <a:p>
            <a:r>
              <a:rPr lang="en-US" sz="3600" b="1" u="sng" dirty="0">
                <a:ln>
                  <a:solidFill>
                    <a:schemeClr val="accent2">
                      <a:lumMod val="75000"/>
                    </a:schemeClr>
                  </a:solidFill>
                </a:ln>
                <a:solidFill>
                  <a:schemeClr val="accent2"/>
                </a:solidFill>
                <a:latin typeface="Andalus" panose="02020603050405020304" pitchFamily="18" charset="-78"/>
                <a:cs typeface="Andalus" panose="02020603050405020304" pitchFamily="18" charset="-78"/>
              </a:rPr>
              <a:t>Water, Sanitation and Hygiene (</a:t>
            </a:r>
            <a:r>
              <a:rPr lang="en-US" sz="3600" b="1" u="sng" dirty="0">
                <a:ln>
                  <a:solidFill>
                    <a:schemeClr val="accent2">
                      <a:lumMod val="75000"/>
                    </a:schemeClr>
                  </a:solidFill>
                </a:ln>
                <a:solidFill>
                  <a:srgbClr val="FF0000"/>
                </a:solidFill>
                <a:latin typeface="Andalus" panose="02020603050405020304" pitchFamily="18" charset="-78"/>
                <a:cs typeface="Andalus" panose="02020603050405020304" pitchFamily="18" charset="-78"/>
              </a:rPr>
              <a:t>WASH</a:t>
            </a:r>
            <a:r>
              <a:rPr lang="en-US" sz="3600" b="1" u="sng" dirty="0">
                <a:ln>
                  <a:solidFill>
                    <a:schemeClr val="accent2">
                      <a:lumMod val="75000"/>
                    </a:schemeClr>
                  </a:solidFill>
                </a:ln>
                <a:solidFill>
                  <a:schemeClr val="accent2"/>
                </a:solidFill>
                <a:latin typeface="Andalus" panose="02020603050405020304" pitchFamily="18" charset="-78"/>
                <a:cs typeface="Andalus" panose="02020603050405020304" pitchFamily="18" charset="-78"/>
              </a:rPr>
              <a:t>)</a:t>
            </a:r>
          </a:p>
        </p:txBody>
      </p:sp>
      <p:pic>
        <p:nvPicPr>
          <p:cNvPr id="6" name="Picture 5">
            <a:extLst>
              <a:ext uri="{FF2B5EF4-FFF2-40B4-BE49-F238E27FC236}">
                <a16:creationId xmlns:a16="http://schemas.microsoft.com/office/drawing/2014/main" id="{1EEA1942-FAC7-E500-716C-9C64E4C0CF0A}"/>
              </a:ext>
            </a:extLst>
          </p:cNvPr>
          <p:cNvPicPr>
            <a:picLocks noChangeAspect="1"/>
          </p:cNvPicPr>
          <p:nvPr/>
        </p:nvPicPr>
        <p:blipFill>
          <a:blip r:embed="rId3"/>
          <a:stretch>
            <a:fillRect/>
          </a:stretch>
        </p:blipFill>
        <p:spPr>
          <a:xfrm>
            <a:off x="6916156" y="0"/>
            <a:ext cx="5059533" cy="6846712"/>
          </a:xfrm>
          <a:prstGeom prst="rect">
            <a:avLst/>
          </a:prstGeom>
        </p:spPr>
      </p:pic>
    </p:spTree>
    <p:extLst>
      <p:ext uri="{BB962C8B-B14F-4D97-AF65-F5344CB8AC3E}">
        <p14:creationId xmlns:p14="http://schemas.microsoft.com/office/powerpoint/2010/main" val="17628975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BC227F-3A9B-BB35-96F6-5D09EF513887}"/>
              </a:ext>
            </a:extLst>
          </p:cNvPr>
          <p:cNvSpPr txBox="1"/>
          <p:nvPr/>
        </p:nvSpPr>
        <p:spPr>
          <a:xfrm>
            <a:off x="206479" y="235975"/>
            <a:ext cx="4895892" cy="646331"/>
          </a:xfrm>
          <a:prstGeom prst="rect">
            <a:avLst/>
          </a:prstGeom>
          <a:noFill/>
        </p:spPr>
        <p:txBody>
          <a:bodyPr wrap="none" rtlCol="0">
            <a:spAutoFit/>
          </a:bodyPr>
          <a:lstStyle/>
          <a:p>
            <a:r>
              <a:rPr lang="en-US" sz="3600" b="1" u="sng" dirty="0">
                <a:solidFill>
                  <a:srgbClr val="FF6600"/>
                </a:solidFill>
                <a:latin typeface="Andalus" panose="02020603050405020304" pitchFamily="18" charset="-78"/>
                <a:cs typeface="Andalus" panose="02020603050405020304" pitchFamily="18" charset="-78"/>
              </a:rPr>
              <a:t>Air Quality Management</a:t>
            </a:r>
          </a:p>
        </p:txBody>
      </p:sp>
      <p:pic>
        <p:nvPicPr>
          <p:cNvPr id="5" name="Picture 4">
            <a:extLst>
              <a:ext uri="{FF2B5EF4-FFF2-40B4-BE49-F238E27FC236}">
                <a16:creationId xmlns:a16="http://schemas.microsoft.com/office/drawing/2014/main" id="{FC7EB497-9A70-9083-6AB7-2C0AB9685C33}"/>
              </a:ext>
            </a:extLst>
          </p:cNvPr>
          <p:cNvPicPr>
            <a:picLocks noChangeAspect="1"/>
          </p:cNvPicPr>
          <p:nvPr/>
        </p:nvPicPr>
        <p:blipFill>
          <a:blip r:embed="rId2"/>
          <a:stretch>
            <a:fillRect/>
          </a:stretch>
        </p:blipFill>
        <p:spPr>
          <a:xfrm>
            <a:off x="8235352" y="492442"/>
            <a:ext cx="3956647" cy="5766620"/>
          </a:xfrm>
          <a:prstGeom prst="rect">
            <a:avLst/>
          </a:prstGeom>
        </p:spPr>
      </p:pic>
      <p:sp>
        <p:nvSpPr>
          <p:cNvPr id="4" name="TextBox 3">
            <a:extLst>
              <a:ext uri="{FF2B5EF4-FFF2-40B4-BE49-F238E27FC236}">
                <a16:creationId xmlns:a16="http://schemas.microsoft.com/office/drawing/2014/main" id="{8D0074E1-C5A2-855E-1198-015327A6E559}"/>
              </a:ext>
            </a:extLst>
          </p:cNvPr>
          <p:cNvSpPr txBox="1"/>
          <p:nvPr/>
        </p:nvSpPr>
        <p:spPr>
          <a:xfrm>
            <a:off x="1" y="1348800"/>
            <a:ext cx="8598310" cy="5016758"/>
          </a:xfrm>
          <a:prstGeom prst="rect">
            <a:avLst/>
          </a:prstGeom>
          <a:noFill/>
        </p:spPr>
        <p:txBody>
          <a:bodyPr wrap="square" rtlCol="0">
            <a:spAutoFit/>
          </a:bodyPr>
          <a:lstStyle/>
          <a:p>
            <a:pPr lvl="1"/>
            <a:r>
              <a:rPr lang="en-US" sz="3200" dirty="0"/>
              <a:t>WHO addresses both:
-  </a:t>
            </a:r>
            <a:r>
              <a:rPr lang="en-US" sz="3200" dirty="0">
                <a:solidFill>
                  <a:srgbClr val="002060"/>
                </a:solidFill>
              </a:rPr>
              <a:t>Outdoor air pollution (PM2.5, PM10, NO₂, SO₂)
-  Indoor air pollution (solid fuel combustion, tobacco smoke)</a:t>
            </a:r>
          </a:p>
          <a:p>
            <a:pPr lvl="1"/>
            <a:endParaRPr lang="en-US" sz="3200" dirty="0"/>
          </a:p>
          <a:p>
            <a:pPr lvl="1"/>
            <a:r>
              <a:rPr lang="en-US" sz="3200" dirty="0"/>
              <a:t>Environmental management strategies include:
- </a:t>
            </a:r>
            <a:r>
              <a:rPr lang="en-US" sz="3200" dirty="0">
                <a:solidFill>
                  <a:srgbClr val="00B0F0"/>
                </a:solidFill>
              </a:rPr>
              <a:t>Setting air quality guidelines
- Reducing emissions at source
- Promoting clean household energy</a:t>
            </a:r>
          </a:p>
        </p:txBody>
      </p:sp>
    </p:spTree>
    <p:extLst>
      <p:ext uri="{BB962C8B-B14F-4D97-AF65-F5344CB8AC3E}">
        <p14:creationId xmlns:p14="http://schemas.microsoft.com/office/powerpoint/2010/main" val="30914300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9DA41-D79B-D6DA-C295-31FB361646AF}"/>
              </a:ext>
            </a:extLst>
          </p:cNvPr>
          <p:cNvSpPr>
            <a:spLocks noGrp="1"/>
          </p:cNvSpPr>
          <p:nvPr>
            <p:ph type="title"/>
          </p:nvPr>
        </p:nvSpPr>
        <p:spPr>
          <a:xfrm>
            <a:off x="471078" y="0"/>
            <a:ext cx="5339172" cy="612776"/>
          </a:xfrm>
        </p:spPr>
        <p:txBody>
          <a:bodyPr>
            <a:normAutofit/>
          </a:bodyPr>
          <a:lstStyle/>
          <a:p>
            <a:r>
              <a:rPr lang="en-US" sz="3600" b="1" u="sng" dirty="0">
                <a:solidFill>
                  <a:srgbClr val="FF6600"/>
                </a:solidFill>
                <a:latin typeface="Andalus" panose="02020603050405020304" pitchFamily="18" charset="-78"/>
                <a:cs typeface="Andalus" panose="02020603050405020304" pitchFamily="18" charset="-78"/>
              </a:rPr>
              <a:t>Waste Management</a:t>
            </a:r>
          </a:p>
        </p:txBody>
      </p:sp>
      <p:pic>
        <p:nvPicPr>
          <p:cNvPr id="5" name="Picture 4">
            <a:extLst>
              <a:ext uri="{FF2B5EF4-FFF2-40B4-BE49-F238E27FC236}">
                <a16:creationId xmlns:a16="http://schemas.microsoft.com/office/drawing/2014/main" id="{E14E8653-6A36-CD26-174F-671B47F51551}"/>
              </a:ext>
            </a:extLst>
          </p:cNvPr>
          <p:cNvPicPr>
            <a:picLocks noChangeAspect="1"/>
          </p:cNvPicPr>
          <p:nvPr/>
        </p:nvPicPr>
        <p:blipFill>
          <a:blip r:embed="rId2"/>
          <a:stretch>
            <a:fillRect/>
          </a:stretch>
        </p:blipFill>
        <p:spPr>
          <a:xfrm>
            <a:off x="6985539" y="612776"/>
            <a:ext cx="4797552" cy="5257799"/>
          </a:xfrm>
          <a:prstGeom prst="rect">
            <a:avLst/>
          </a:prstGeom>
        </p:spPr>
      </p:pic>
      <p:sp>
        <p:nvSpPr>
          <p:cNvPr id="4" name="Text Placeholder 3">
            <a:extLst>
              <a:ext uri="{FF2B5EF4-FFF2-40B4-BE49-F238E27FC236}">
                <a16:creationId xmlns:a16="http://schemas.microsoft.com/office/drawing/2014/main" id="{50474A48-E866-BD9A-EDD8-F865FEE28B69}"/>
              </a:ext>
            </a:extLst>
          </p:cNvPr>
          <p:cNvSpPr>
            <a:spLocks noGrp="1"/>
          </p:cNvSpPr>
          <p:nvPr>
            <p:ph type="body" sz="half" idx="2"/>
          </p:nvPr>
        </p:nvSpPr>
        <p:spPr>
          <a:xfrm>
            <a:off x="338343" y="795337"/>
            <a:ext cx="5870728" cy="5257799"/>
          </a:xfrm>
        </p:spPr>
        <p:txBody>
          <a:bodyPr>
            <a:noAutofit/>
          </a:bodyPr>
          <a:lstStyle/>
          <a:p>
            <a:r>
              <a:rPr lang="en-US" sz="2800" dirty="0"/>
              <a:t>WHO focuses on safe management of:</a:t>
            </a:r>
          </a:p>
          <a:p>
            <a:pPr marL="457200" indent="-457200">
              <a:buFont typeface="Arial" panose="020B0604020202020204" pitchFamily="34" charset="0"/>
              <a:buChar char="•"/>
            </a:pPr>
            <a:r>
              <a:rPr lang="en-US" sz="2800" dirty="0">
                <a:solidFill>
                  <a:srgbClr val="002060"/>
                </a:solidFill>
              </a:rPr>
              <a:t>Municipal solid waste</a:t>
            </a:r>
          </a:p>
          <a:p>
            <a:pPr marL="457200" indent="-457200">
              <a:buFont typeface="Arial" panose="020B0604020202020204" pitchFamily="34" charset="0"/>
              <a:buChar char="•"/>
            </a:pPr>
            <a:r>
              <a:rPr lang="en-US" sz="2800" dirty="0">
                <a:solidFill>
                  <a:srgbClr val="002060"/>
                </a:solidFill>
              </a:rPr>
              <a:t>Hazardous waste</a:t>
            </a:r>
          </a:p>
          <a:p>
            <a:pPr marL="457200" indent="-457200">
              <a:buFont typeface="Arial" panose="020B0604020202020204" pitchFamily="34" charset="0"/>
              <a:buChar char="•"/>
            </a:pPr>
            <a:r>
              <a:rPr lang="en-US" sz="2800" dirty="0">
                <a:solidFill>
                  <a:srgbClr val="002060"/>
                </a:solidFill>
              </a:rPr>
              <a:t>Healthcare waste (sharps, infectious waste, pharmaceuticals</a:t>
            </a:r>
            <a:r>
              <a:rPr lang="en-US" sz="2800" dirty="0"/>
              <a:t>)</a:t>
            </a:r>
          </a:p>
          <a:p>
            <a:r>
              <a:rPr lang="en-US" sz="2800" dirty="0"/>
              <a:t>Goals:</a:t>
            </a:r>
          </a:p>
          <a:p>
            <a:pPr marL="457200" indent="-457200">
              <a:buFont typeface="Wingdings" panose="05000000000000000000" pitchFamily="2" charset="2"/>
              <a:buChar char="ü"/>
            </a:pPr>
            <a:r>
              <a:rPr lang="en-US" sz="2800" dirty="0">
                <a:solidFill>
                  <a:srgbClr val="21ABA4"/>
                </a:solidFill>
              </a:rPr>
              <a:t>Prevent disease transmission</a:t>
            </a:r>
          </a:p>
          <a:p>
            <a:pPr marL="457200" indent="-457200">
              <a:buFont typeface="Wingdings" panose="05000000000000000000" pitchFamily="2" charset="2"/>
              <a:buChar char="ü"/>
            </a:pPr>
            <a:r>
              <a:rPr lang="en-US" sz="2800" dirty="0">
                <a:solidFill>
                  <a:srgbClr val="21ABA4"/>
                </a:solidFill>
              </a:rPr>
              <a:t>Reduce environmental contamination</a:t>
            </a:r>
          </a:p>
          <a:p>
            <a:pPr marL="457200" indent="-457200">
              <a:buFont typeface="Wingdings" panose="05000000000000000000" pitchFamily="2" charset="2"/>
              <a:buChar char="ü"/>
            </a:pPr>
            <a:r>
              <a:rPr lang="en-US" sz="2800" dirty="0">
                <a:solidFill>
                  <a:srgbClr val="21ABA4"/>
                </a:solidFill>
              </a:rPr>
              <a:t>Protect waste workers and communities</a:t>
            </a:r>
          </a:p>
          <a:p>
            <a:endParaRPr lang="en-US" sz="2800" dirty="0"/>
          </a:p>
        </p:txBody>
      </p:sp>
    </p:spTree>
    <p:extLst>
      <p:ext uri="{BB962C8B-B14F-4D97-AF65-F5344CB8AC3E}">
        <p14:creationId xmlns:p14="http://schemas.microsoft.com/office/powerpoint/2010/main" val="1953470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20606</TotalTime>
  <Words>759</Words>
  <Application>Microsoft Office PowerPoint</Application>
  <PresentationFormat>Widescreen</PresentationFormat>
  <Paragraphs>105</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When Did Environmental Management Begin?</vt:lpstr>
      <vt:lpstr>PowerPoint Presentation</vt:lpstr>
      <vt:lpstr>PowerPoint Presentation</vt:lpstr>
      <vt:lpstr>PowerPoint Presentation</vt:lpstr>
      <vt:lpstr>PowerPoint Presentation</vt:lpstr>
      <vt:lpstr>PowerPoint Presentation</vt:lpstr>
      <vt:lpstr>PowerPoint Presentation</vt:lpstr>
      <vt:lpstr>Waste Management</vt:lpstr>
      <vt:lpstr>Chemical Safety</vt:lpstr>
      <vt:lpstr>Vector Control through Environmental Management</vt:lpstr>
      <vt:lpstr>Climate Change and Environmental Health</vt:lpstr>
      <vt:lpstr>PowerPoint Presentation</vt:lpstr>
      <vt:lpstr>PowerPoint Presentation</vt:lpstr>
      <vt:lpstr>PowerPoint Presentation</vt:lpstr>
      <vt:lpstr>PowerPoint Presentation</vt:lpstr>
      <vt:lpstr>PowerPoint Presentation</vt:lpstr>
      <vt:lpstr>Reference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 center</dc:creator>
  <cp:lastModifiedBy>Alaa Saber</cp:lastModifiedBy>
  <cp:revision>138</cp:revision>
  <dcterms:created xsi:type="dcterms:W3CDTF">2024-12-10T04:20:46Z</dcterms:created>
  <dcterms:modified xsi:type="dcterms:W3CDTF">2026-02-17T08:34:11Z</dcterms:modified>
</cp:coreProperties>
</file>